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3"/>
  </p:notesMasterIdLst>
  <p:handoutMasterIdLst>
    <p:handoutMasterId r:id="rId134"/>
  </p:handoutMasterIdLst>
  <p:sldIdLst>
    <p:sldId id="559" r:id="rId2"/>
    <p:sldId id="526" r:id="rId3"/>
    <p:sldId id="262" r:id="rId4"/>
    <p:sldId id="527" r:id="rId5"/>
    <p:sldId id="528" r:id="rId6"/>
    <p:sldId id="514" r:id="rId7"/>
    <p:sldId id="331" r:id="rId8"/>
    <p:sldId id="557" r:id="rId9"/>
    <p:sldId id="482" r:id="rId10"/>
    <p:sldId id="558" r:id="rId11"/>
    <p:sldId id="541" r:id="rId12"/>
    <p:sldId id="524" r:id="rId13"/>
    <p:sldId id="523" r:id="rId14"/>
    <p:sldId id="519" r:id="rId15"/>
    <p:sldId id="521" r:id="rId16"/>
    <p:sldId id="522" r:id="rId17"/>
    <p:sldId id="535" r:id="rId18"/>
    <p:sldId id="346" r:id="rId19"/>
    <p:sldId id="347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60" r:id="rId36"/>
    <p:sldId id="561" r:id="rId37"/>
    <p:sldId id="562" r:id="rId38"/>
    <p:sldId id="565" r:id="rId39"/>
    <p:sldId id="563" r:id="rId40"/>
    <p:sldId id="564" r:id="rId41"/>
    <p:sldId id="566" r:id="rId42"/>
    <p:sldId id="567" r:id="rId43"/>
    <p:sldId id="568" r:id="rId44"/>
    <p:sldId id="569" r:id="rId45"/>
    <p:sldId id="573" r:id="rId46"/>
    <p:sldId id="574" r:id="rId47"/>
    <p:sldId id="575" r:id="rId48"/>
    <p:sldId id="571" r:id="rId49"/>
    <p:sldId id="576" r:id="rId50"/>
    <p:sldId id="577" r:id="rId51"/>
    <p:sldId id="602" r:id="rId52"/>
    <p:sldId id="601" r:id="rId53"/>
    <p:sldId id="593" r:id="rId54"/>
    <p:sldId id="590" r:id="rId55"/>
    <p:sldId id="592" r:id="rId56"/>
    <p:sldId id="579" r:id="rId57"/>
    <p:sldId id="582" r:id="rId58"/>
    <p:sldId id="583" r:id="rId59"/>
    <p:sldId id="584" r:id="rId60"/>
    <p:sldId id="585" r:id="rId61"/>
    <p:sldId id="588" r:id="rId62"/>
    <p:sldId id="586" r:id="rId63"/>
    <p:sldId id="587" r:id="rId64"/>
    <p:sldId id="594" r:id="rId65"/>
    <p:sldId id="589" r:id="rId66"/>
    <p:sldId id="595" r:id="rId67"/>
    <p:sldId id="596" r:id="rId68"/>
    <p:sldId id="597" r:id="rId69"/>
    <p:sldId id="598" r:id="rId70"/>
    <p:sldId id="599" r:id="rId71"/>
    <p:sldId id="600" r:id="rId72"/>
    <p:sldId id="603" r:id="rId73"/>
    <p:sldId id="604" r:id="rId74"/>
    <p:sldId id="623" r:id="rId75"/>
    <p:sldId id="605" r:id="rId76"/>
    <p:sldId id="606" r:id="rId77"/>
    <p:sldId id="607" r:id="rId78"/>
    <p:sldId id="608" r:id="rId79"/>
    <p:sldId id="609" r:id="rId80"/>
    <p:sldId id="610" r:id="rId81"/>
    <p:sldId id="611" r:id="rId82"/>
    <p:sldId id="612" r:id="rId83"/>
    <p:sldId id="613" r:id="rId84"/>
    <p:sldId id="614" r:id="rId85"/>
    <p:sldId id="615" r:id="rId86"/>
    <p:sldId id="616" r:id="rId87"/>
    <p:sldId id="617" r:id="rId88"/>
    <p:sldId id="618" r:id="rId89"/>
    <p:sldId id="619" r:id="rId90"/>
    <p:sldId id="620" r:id="rId91"/>
    <p:sldId id="621" r:id="rId92"/>
    <p:sldId id="622" r:id="rId93"/>
    <p:sldId id="624" r:id="rId94"/>
    <p:sldId id="644" r:id="rId95"/>
    <p:sldId id="632" r:id="rId96"/>
    <p:sldId id="633" r:id="rId97"/>
    <p:sldId id="625" r:id="rId98"/>
    <p:sldId id="634" r:id="rId99"/>
    <p:sldId id="635" r:id="rId100"/>
    <p:sldId id="630" r:id="rId101"/>
    <p:sldId id="631" r:id="rId102"/>
    <p:sldId id="645" r:id="rId103"/>
    <p:sldId id="646" r:id="rId104"/>
    <p:sldId id="647" r:id="rId105"/>
    <p:sldId id="648" r:id="rId106"/>
    <p:sldId id="649" r:id="rId107"/>
    <p:sldId id="650" r:id="rId108"/>
    <p:sldId id="651" r:id="rId109"/>
    <p:sldId id="654" r:id="rId110"/>
    <p:sldId id="652" r:id="rId111"/>
    <p:sldId id="653" r:id="rId112"/>
    <p:sldId id="655" r:id="rId113"/>
    <p:sldId id="656" r:id="rId114"/>
    <p:sldId id="659" r:id="rId115"/>
    <p:sldId id="660" r:id="rId116"/>
    <p:sldId id="661" r:id="rId117"/>
    <p:sldId id="662" r:id="rId118"/>
    <p:sldId id="666" r:id="rId119"/>
    <p:sldId id="679" r:id="rId120"/>
    <p:sldId id="685" r:id="rId121"/>
    <p:sldId id="686" r:id="rId122"/>
    <p:sldId id="681" r:id="rId123"/>
    <p:sldId id="682" r:id="rId124"/>
    <p:sldId id="683" r:id="rId125"/>
    <p:sldId id="687" r:id="rId126"/>
    <p:sldId id="688" r:id="rId127"/>
    <p:sldId id="678" r:id="rId128"/>
    <p:sldId id="667" r:id="rId129"/>
    <p:sldId id="668" r:id="rId130"/>
    <p:sldId id="669" r:id="rId131"/>
    <p:sldId id="670" r:id="rId1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handoutMaster" Target="handoutMasters/handoutMaster1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commentAuthors" Target="commentAuthor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FCF46-F0FF-4C03-B19C-5E109530A3C0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82876B-EA5D-4597-86B1-65C8AEEDD630}">
      <dgm:prSet phldrT="[Текст]" custT="1"/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Сенсорные барьеры</a:t>
          </a:r>
          <a:endParaRPr lang="ru-RU" sz="3000" b="1" dirty="0">
            <a:latin typeface="Arial" pitchFamily="34" charset="0"/>
            <a:cs typeface="Arial" pitchFamily="34" charset="0"/>
          </a:endParaRPr>
        </a:p>
      </dgm:t>
    </dgm:pt>
    <dgm:pt modelId="{4940EF60-7988-408E-8E70-9C98EE4F56C3}" type="parTrans" cxnId="{BD62BB89-0146-4AB5-AB70-D793D6C4DF51}">
      <dgm:prSet/>
      <dgm:spPr/>
      <dgm:t>
        <a:bodyPr/>
        <a:lstStyle/>
        <a:p>
          <a:endParaRPr lang="ru-RU"/>
        </a:p>
      </dgm:t>
    </dgm:pt>
    <dgm:pt modelId="{93620E31-C2C4-483C-A2B6-FD2C1D8A1DB8}" type="sibTrans" cxnId="{BD62BB89-0146-4AB5-AB70-D793D6C4DF51}">
      <dgm:prSet/>
      <dgm:spPr/>
      <dgm:t>
        <a:bodyPr/>
        <a:lstStyle/>
        <a:p>
          <a:endParaRPr lang="ru-RU"/>
        </a:p>
      </dgm:t>
    </dgm:pt>
    <dgm:pt modelId="{96852563-6EEF-444F-AC51-E34E58034F9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ru-RU" sz="3000" dirty="0" smtClean="0">
              <a:latin typeface="Arial" pitchFamily="34" charset="0"/>
              <a:cs typeface="Arial" pitchFamily="34" charset="0"/>
            </a:rPr>
            <a:t>Недоступная модальность информации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E4ACEC2D-6FA0-481F-930C-4D616521E2D4}" type="parTrans" cxnId="{E9235BBA-DE4E-4994-AB70-AF52F2445767}">
      <dgm:prSet/>
      <dgm:spPr/>
      <dgm:t>
        <a:bodyPr/>
        <a:lstStyle/>
        <a:p>
          <a:endParaRPr lang="ru-RU"/>
        </a:p>
      </dgm:t>
    </dgm:pt>
    <dgm:pt modelId="{E5946BF4-2906-4880-8DDD-BB74BA732C99}" type="sibTrans" cxnId="{E9235BBA-DE4E-4994-AB70-AF52F2445767}">
      <dgm:prSet/>
      <dgm:spPr/>
      <dgm:t>
        <a:bodyPr/>
        <a:lstStyle/>
        <a:p>
          <a:endParaRPr lang="ru-RU"/>
        </a:p>
      </dgm:t>
    </dgm:pt>
    <dgm:pt modelId="{D7C39103-22A1-4319-8220-EC3E1C665EAE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ru-RU" sz="3000" dirty="0" smtClean="0">
              <a:latin typeface="Arial" pitchFamily="34" charset="0"/>
              <a:cs typeface="Arial" pitchFamily="34" charset="0"/>
            </a:rPr>
            <a:t>Сенсорная перегрузка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ED318586-D900-46E2-AF39-FD8E040356F9}" type="parTrans" cxnId="{DC4EE6CB-994F-496E-8BFD-7988E68CC0CC}">
      <dgm:prSet/>
      <dgm:spPr/>
      <dgm:t>
        <a:bodyPr/>
        <a:lstStyle/>
        <a:p>
          <a:endParaRPr lang="ru-RU"/>
        </a:p>
      </dgm:t>
    </dgm:pt>
    <dgm:pt modelId="{17E201B2-E482-4E38-816F-DDC21924E52B}" type="sibTrans" cxnId="{DC4EE6CB-994F-496E-8BFD-7988E68CC0CC}">
      <dgm:prSet/>
      <dgm:spPr/>
      <dgm:t>
        <a:bodyPr/>
        <a:lstStyle/>
        <a:p>
          <a:endParaRPr lang="ru-RU"/>
        </a:p>
      </dgm:t>
    </dgm:pt>
    <dgm:pt modelId="{0D18D72D-D9CB-4E09-87C2-53F7C8BB6D35}" type="pres">
      <dgm:prSet presAssocID="{8D5FCF46-F0FF-4C03-B19C-5E109530A3C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1E20D96A-351F-40B7-B267-6DEBA57A60FE}" type="pres">
      <dgm:prSet presAssocID="{8182876B-EA5D-4597-86B1-65C8AEEDD630}" presName="parTx1" presStyleLbl="node1" presStyleIdx="0" presStyleCnt="1" custScaleX="104797" custScaleY="62771"/>
      <dgm:spPr/>
      <dgm:t>
        <a:bodyPr/>
        <a:lstStyle/>
        <a:p>
          <a:endParaRPr lang="ru-RU"/>
        </a:p>
      </dgm:t>
    </dgm:pt>
    <dgm:pt modelId="{4E9DDBFD-02AC-42B8-AA84-ECBB8B1063EA}" type="pres">
      <dgm:prSet presAssocID="{8182876B-EA5D-4597-86B1-65C8AEEDD630}" presName="spPre1" presStyleCnt="0"/>
      <dgm:spPr/>
    </dgm:pt>
    <dgm:pt modelId="{4E95AB3D-5CB5-4762-A9A0-45DF9CA91856}" type="pres">
      <dgm:prSet presAssocID="{8182876B-EA5D-4597-86B1-65C8AEEDD630}" presName="chLin1" presStyleCnt="0"/>
      <dgm:spPr/>
    </dgm:pt>
    <dgm:pt modelId="{16AB048A-107B-4445-895E-826EA7805C97}" type="pres">
      <dgm:prSet presAssocID="{E4ACEC2D-6FA0-481F-930C-4D616521E2D4}" presName="Name11" presStyleLbl="parChTrans1D1" presStyleIdx="0" presStyleCnt="4"/>
      <dgm:spPr/>
    </dgm:pt>
    <dgm:pt modelId="{E9FA4293-6DB1-4996-8293-E2758272CA85}" type="pres">
      <dgm:prSet presAssocID="{96852563-6EEF-444F-AC51-E34E58034F9F}" presName="txAndLines1" presStyleCnt="0"/>
      <dgm:spPr/>
    </dgm:pt>
    <dgm:pt modelId="{005B79CA-6C43-4B01-BF87-BFE729444E55}" type="pres">
      <dgm:prSet presAssocID="{96852563-6EEF-444F-AC51-E34E58034F9F}" presName="anchor1" presStyleCnt="0"/>
      <dgm:spPr/>
    </dgm:pt>
    <dgm:pt modelId="{77F9FF3C-7E80-4C51-832D-C59382878021}" type="pres">
      <dgm:prSet presAssocID="{96852563-6EEF-444F-AC51-E34E58034F9F}" presName="backup1" presStyleCnt="0"/>
      <dgm:spPr/>
    </dgm:pt>
    <dgm:pt modelId="{7D06EE3E-313B-4805-A55B-5E28F1A905F0}" type="pres">
      <dgm:prSet presAssocID="{96852563-6EEF-444F-AC51-E34E58034F9F}" presName="preLine1" presStyleLbl="parChTrans1D1" presStyleIdx="1" presStyleCnt="4"/>
      <dgm:spPr/>
    </dgm:pt>
    <dgm:pt modelId="{A0104F28-672D-4A74-A279-CB88777D1C85}" type="pres">
      <dgm:prSet presAssocID="{96852563-6EEF-444F-AC51-E34E58034F9F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A7611-47F6-434A-BCCF-16D697DC3FE8}" type="pres">
      <dgm:prSet presAssocID="{ED318586-D900-46E2-AF39-FD8E040356F9}" presName="Name11" presStyleLbl="parChTrans1D1" presStyleIdx="2" presStyleCnt="4"/>
      <dgm:spPr/>
    </dgm:pt>
    <dgm:pt modelId="{F77D0238-7DA1-44F7-9E79-6A8F6B4AACDE}" type="pres">
      <dgm:prSet presAssocID="{D7C39103-22A1-4319-8220-EC3E1C665EAE}" presName="txAndLines1" presStyleCnt="0"/>
      <dgm:spPr/>
    </dgm:pt>
    <dgm:pt modelId="{08B3803D-9C84-4C77-B1C1-353B276AF4BE}" type="pres">
      <dgm:prSet presAssocID="{D7C39103-22A1-4319-8220-EC3E1C665EAE}" presName="anchor1" presStyleCnt="0"/>
      <dgm:spPr/>
    </dgm:pt>
    <dgm:pt modelId="{D6BF7E6F-8624-4101-891E-74B810BB9154}" type="pres">
      <dgm:prSet presAssocID="{D7C39103-22A1-4319-8220-EC3E1C665EAE}" presName="backup1" presStyleCnt="0"/>
      <dgm:spPr/>
    </dgm:pt>
    <dgm:pt modelId="{7AF919B7-6CFB-4BCA-84FA-DA92ED9ADACE}" type="pres">
      <dgm:prSet presAssocID="{D7C39103-22A1-4319-8220-EC3E1C665EAE}" presName="preLine1" presStyleLbl="parChTrans1D1" presStyleIdx="3" presStyleCnt="4"/>
      <dgm:spPr/>
    </dgm:pt>
    <dgm:pt modelId="{B5D245BA-C736-4890-B6DB-C7F7FDCD258F}" type="pres">
      <dgm:prSet presAssocID="{D7C39103-22A1-4319-8220-EC3E1C665EA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235BBA-DE4E-4994-AB70-AF52F2445767}" srcId="{8182876B-EA5D-4597-86B1-65C8AEEDD630}" destId="{96852563-6EEF-444F-AC51-E34E58034F9F}" srcOrd="0" destOrd="0" parTransId="{E4ACEC2D-6FA0-481F-930C-4D616521E2D4}" sibTransId="{E5946BF4-2906-4880-8DDD-BB74BA732C99}"/>
    <dgm:cxn modelId="{F84A319E-1479-4413-99DE-7A4F30A073FD}" type="presOf" srcId="{D7C39103-22A1-4319-8220-EC3E1C665EAE}" destId="{B5D245BA-C736-4890-B6DB-C7F7FDCD258F}" srcOrd="0" destOrd="0" presId="urn:microsoft.com/office/officeart/2009/3/layout/SubStepProcess"/>
    <dgm:cxn modelId="{DC4EE6CB-994F-496E-8BFD-7988E68CC0CC}" srcId="{8182876B-EA5D-4597-86B1-65C8AEEDD630}" destId="{D7C39103-22A1-4319-8220-EC3E1C665EAE}" srcOrd="1" destOrd="0" parTransId="{ED318586-D900-46E2-AF39-FD8E040356F9}" sibTransId="{17E201B2-E482-4E38-816F-DDC21924E52B}"/>
    <dgm:cxn modelId="{BD62BB89-0146-4AB5-AB70-D793D6C4DF51}" srcId="{8D5FCF46-F0FF-4C03-B19C-5E109530A3C0}" destId="{8182876B-EA5D-4597-86B1-65C8AEEDD630}" srcOrd="0" destOrd="0" parTransId="{4940EF60-7988-408E-8E70-9C98EE4F56C3}" sibTransId="{93620E31-C2C4-483C-A2B6-FD2C1D8A1DB8}"/>
    <dgm:cxn modelId="{66A32562-70E8-491D-A2D3-426B7B291337}" type="presOf" srcId="{8182876B-EA5D-4597-86B1-65C8AEEDD630}" destId="{1E20D96A-351F-40B7-B267-6DEBA57A60FE}" srcOrd="0" destOrd="0" presId="urn:microsoft.com/office/officeart/2009/3/layout/SubStepProcess"/>
    <dgm:cxn modelId="{3794A9B2-2CFC-42D6-B0FF-61DAEC3890AA}" type="presOf" srcId="{96852563-6EEF-444F-AC51-E34E58034F9F}" destId="{A0104F28-672D-4A74-A279-CB88777D1C85}" srcOrd="0" destOrd="0" presId="urn:microsoft.com/office/officeart/2009/3/layout/SubStepProcess"/>
    <dgm:cxn modelId="{A7CB6B2F-844B-417F-B28F-E06DF22ECF4C}" type="presOf" srcId="{8D5FCF46-F0FF-4C03-B19C-5E109530A3C0}" destId="{0D18D72D-D9CB-4E09-87C2-53F7C8BB6D35}" srcOrd="0" destOrd="0" presId="urn:microsoft.com/office/officeart/2009/3/layout/SubStepProcess"/>
    <dgm:cxn modelId="{F79D1280-EDB0-4F5F-929A-80607DEA4A4B}" type="presParOf" srcId="{0D18D72D-D9CB-4E09-87C2-53F7C8BB6D35}" destId="{1E20D96A-351F-40B7-B267-6DEBA57A60FE}" srcOrd="0" destOrd="0" presId="urn:microsoft.com/office/officeart/2009/3/layout/SubStepProcess"/>
    <dgm:cxn modelId="{64BC7B4A-950D-4F2E-941A-06A2FB715529}" type="presParOf" srcId="{0D18D72D-D9CB-4E09-87C2-53F7C8BB6D35}" destId="{4E9DDBFD-02AC-42B8-AA84-ECBB8B1063EA}" srcOrd="1" destOrd="0" presId="urn:microsoft.com/office/officeart/2009/3/layout/SubStepProcess"/>
    <dgm:cxn modelId="{E266C7C8-FF0C-4407-B0A4-E26232562BC5}" type="presParOf" srcId="{0D18D72D-D9CB-4E09-87C2-53F7C8BB6D35}" destId="{4E95AB3D-5CB5-4762-A9A0-45DF9CA91856}" srcOrd="2" destOrd="0" presId="urn:microsoft.com/office/officeart/2009/3/layout/SubStepProcess"/>
    <dgm:cxn modelId="{3221B999-F88E-4EF9-9881-947A151C3796}" type="presParOf" srcId="{4E95AB3D-5CB5-4762-A9A0-45DF9CA91856}" destId="{16AB048A-107B-4445-895E-826EA7805C97}" srcOrd="0" destOrd="0" presId="urn:microsoft.com/office/officeart/2009/3/layout/SubStepProcess"/>
    <dgm:cxn modelId="{76C661EF-9593-4284-9B44-571B6384FBAD}" type="presParOf" srcId="{4E95AB3D-5CB5-4762-A9A0-45DF9CA91856}" destId="{E9FA4293-6DB1-4996-8293-E2758272CA85}" srcOrd="1" destOrd="0" presId="urn:microsoft.com/office/officeart/2009/3/layout/SubStepProcess"/>
    <dgm:cxn modelId="{B5A847EA-E2BE-46F9-84A6-5CE59919359E}" type="presParOf" srcId="{E9FA4293-6DB1-4996-8293-E2758272CA85}" destId="{005B79CA-6C43-4B01-BF87-BFE729444E55}" srcOrd="0" destOrd="0" presId="urn:microsoft.com/office/officeart/2009/3/layout/SubStepProcess"/>
    <dgm:cxn modelId="{280B6CB5-161E-4A3C-A23F-573E5E3B91C7}" type="presParOf" srcId="{E9FA4293-6DB1-4996-8293-E2758272CA85}" destId="{77F9FF3C-7E80-4C51-832D-C59382878021}" srcOrd="1" destOrd="0" presId="urn:microsoft.com/office/officeart/2009/3/layout/SubStepProcess"/>
    <dgm:cxn modelId="{A82BBBA4-6887-485A-B6E4-E6EF14A7E66B}" type="presParOf" srcId="{E9FA4293-6DB1-4996-8293-E2758272CA85}" destId="{7D06EE3E-313B-4805-A55B-5E28F1A905F0}" srcOrd="2" destOrd="0" presId="urn:microsoft.com/office/officeart/2009/3/layout/SubStepProcess"/>
    <dgm:cxn modelId="{CCB49B06-18B9-4105-9ABE-D50ECF59C851}" type="presParOf" srcId="{E9FA4293-6DB1-4996-8293-E2758272CA85}" destId="{A0104F28-672D-4A74-A279-CB88777D1C85}" srcOrd="3" destOrd="0" presId="urn:microsoft.com/office/officeart/2009/3/layout/SubStepProcess"/>
    <dgm:cxn modelId="{045C03E8-4E12-4398-BF4C-5FE2E3C7147D}" type="presParOf" srcId="{4E95AB3D-5CB5-4762-A9A0-45DF9CA91856}" destId="{3EEA7611-47F6-434A-BCCF-16D697DC3FE8}" srcOrd="2" destOrd="0" presId="urn:microsoft.com/office/officeart/2009/3/layout/SubStepProcess"/>
    <dgm:cxn modelId="{EA5F32D6-4BAE-4E32-A54F-2A4D73E9BB7E}" type="presParOf" srcId="{4E95AB3D-5CB5-4762-A9A0-45DF9CA91856}" destId="{F77D0238-7DA1-44F7-9E79-6A8F6B4AACDE}" srcOrd="3" destOrd="0" presId="urn:microsoft.com/office/officeart/2009/3/layout/SubStepProcess"/>
    <dgm:cxn modelId="{B64FD4C9-718A-4726-8363-460E66F7E6DC}" type="presParOf" srcId="{F77D0238-7DA1-44F7-9E79-6A8F6B4AACDE}" destId="{08B3803D-9C84-4C77-B1C1-353B276AF4BE}" srcOrd="0" destOrd="0" presId="urn:microsoft.com/office/officeart/2009/3/layout/SubStepProcess"/>
    <dgm:cxn modelId="{76970054-31F2-4A1D-9E16-EFDE1913A84D}" type="presParOf" srcId="{F77D0238-7DA1-44F7-9E79-6A8F6B4AACDE}" destId="{D6BF7E6F-8624-4101-891E-74B810BB9154}" srcOrd="1" destOrd="0" presId="urn:microsoft.com/office/officeart/2009/3/layout/SubStepProcess"/>
    <dgm:cxn modelId="{749FAA7C-7DF6-4BEC-8553-83B55C1B2AE7}" type="presParOf" srcId="{F77D0238-7DA1-44F7-9E79-6A8F6B4AACDE}" destId="{7AF919B7-6CFB-4BCA-84FA-DA92ED9ADACE}" srcOrd="2" destOrd="0" presId="urn:microsoft.com/office/officeart/2009/3/layout/SubStepProcess"/>
    <dgm:cxn modelId="{5D8D58A0-F513-405E-B512-7DD505FF1D43}" type="presParOf" srcId="{F77D0238-7DA1-44F7-9E79-6A8F6B4AACDE}" destId="{B5D245BA-C736-4890-B6DB-C7F7FDCD258F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FCF46-F0FF-4C03-B19C-5E109530A3C0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82876B-EA5D-4597-86B1-65C8AEEDD630}">
      <dgm:prSet phldrT="[Текст]" custT="1"/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Когнитивные барьеры</a:t>
          </a:r>
          <a:endParaRPr lang="ru-RU" sz="3000" b="1" dirty="0">
            <a:latin typeface="Arial" pitchFamily="34" charset="0"/>
            <a:cs typeface="Arial" pitchFamily="34" charset="0"/>
          </a:endParaRPr>
        </a:p>
      </dgm:t>
    </dgm:pt>
    <dgm:pt modelId="{4940EF60-7988-408E-8E70-9C98EE4F56C3}" type="parTrans" cxnId="{BD62BB89-0146-4AB5-AB70-D793D6C4DF51}">
      <dgm:prSet/>
      <dgm:spPr/>
      <dgm:t>
        <a:bodyPr/>
        <a:lstStyle/>
        <a:p>
          <a:endParaRPr lang="ru-RU"/>
        </a:p>
      </dgm:t>
    </dgm:pt>
    <dgm:pt modelId="{93620E31-C2C4-483C-A2B6-FD2C1D8A1DB8}" type="sibTrans" cxnId="{BD62BB89-0146-4AB5-AB70-D793D6C4DF51}">
      <dgm:prSet/>
      <dgm:spPr/>
      <dgm:t>
        <a:bodyPr/>
        <a:lstStyle/>
        <a:p>
          <a:endParaRPr lang="ru-RU"/>
        </a:p>
      </dgm:t>
    </dgm:pt>
    <dgm:pt modelId="{D7C39103-22A1-4319-8220-EC3E1C665EAE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ru-RU" sz="2900" dirty="0" smtClean="0">
              <a:latin typeface="Arial" pitchFamily="34" charset="0"/>
              <a:cs typeface="Arial" pitchFamily="34" charset="0"/>
            </a:rPr>
            <a:t>Несоответствии уровню познавательного развития</a:t>
          </a:r>
          <a:endParaRPr lang="ru-RU" sz="2900" dirty="0">
            <a:latin typeface="Arial" pitchFamily="34" charset="0"/>
            <a:cs typeface="Arial" pitchFamily="34" charset="0"/>
          </a:endParaRPr>
        </a:p>
      </dgm:t>
    </dgm:pt>
    <dgm:pt modelId="{ED318586-D900-46E2-AF39-FD8E040356F9}" type="parTrans" cxnId="{DC4EE6CB-994F-496E-8BFD-7988E68CC0CC}">
      <dgm:prSet/>
      <dgm:spPr/>
      <dgm:t>
        <a:bodyPr/>
        <a:lstStyle/>
        <a:p>
          <a:endParaRPr lang="ru-RU"/>
        </a:p>
      </dgm:t>
    </dgm:pt>
    <dgm:pt modelId="{17E201B2-E482-4E38-816F-DDC21924E52B}" type="sibTrans" cxnId="{DC4EE6CB-994F-496E-8BFD-7988E68CC0CC}">
      <dgm:prSet/>
      <dgm:spPr/>
      <dgm:t>
        <a:bodyPr/>
        <a:lstStyle/>
        <a:p>
          <a:endParaRPr lang="ru-RU"/>
        </a:p>
      </dgm:t>
    </dgm:pt>
    <dgm:pt modelId="{0D18D72D-D9CB-4E09-87C2-53F7C8BB6D35}" type="pres">
      <dgm:prSet presAssocID="{8D5FCF46-F0FF-4C03-B19C-5E109530A3C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1E20D96A-351F-40B7-B267-6DEBA57A60FE}" type="pres">
      <dgm:prSet presAssocID="{8182876B-EA5D-4597-86B1-65C8AEEDD630}" presName="parTx1" presStyleLbl="node1" presStyleIdx="0" presStyleCnt="1" custScaleX="113937" custScaleY="68725"/>
      <dgm:spPr/>
      <dgm:t>
        <a:bodyPr/>
        <a:lstStyle/>
        <a:p>
          <a:endParaRPr lang="ru-RU"/>
        </a:p>
      </dgm:t>
    </dgm:pt>
    <dgm:pt modelId="{4E9DDBFD-02AC-42B8-AA84-ECBB8B1063EA}" type="pres">
      <dgm:prSet presAssocID="{8182876B-EA5D-4597-86B1-65C8AEEDD630}" presName="spPre1" presStyleCnt="0"/>
      <dgm:spPr/>
    </dgm:pt>
    <dgm:pt modelId="{4E95AB3D-5CB5-4762-A9A0-45DF9CA91856}" type="pres">
      <dgm:prSet presAssocID="{8182876B-EA5D-4597-86B1-65C8AEEDD630}" presName="chLin1" presStyleCnt="0"/>
      <dgm:spPr/>
    </dgm:pt>
    <dgm:pt modelId="{3EEA7611-47F6-434A-BCCF-16D697DC3FE8}" type="pres">
      <dgm:prSet presAssocID="{ED318586-D900-46E2-AF39-FD8E040356F9}" presName="Name11" presStyleLbl="parChTrans1D1" presStyleIdx="0" presStyleCnt="2"/>
      <dgm:spPr/>
    </dgm:pt>
    <dgm:pt modelId="{4BCA44BF-AB04-40E1-AD1C-DD7085A93099}" type="pres">
      <dgm:prSet presAssocID="{D7C39103-22A1-4319-8220-EC3E1C665EAE}" presName="top1" presStyleCnt="0"/>
      <dgm:spPr/>
    </dgm:pt>
    <dgm:pt modelId="{F77D0238-7DA1-44F7-9E79-6A8F6B4AACDE}" type="pres">
      <dgm:prSet presAssocID="{D7C39103-22A1-4319-8220-EC3E1C665EAE}" presName="txAndLines1" presStyleCnt="0"/>
      <dgm:spPr/>
    </dgm:pt>
    <dgm:pt modelId="{08B3803D-9C84-4C77-B1C1-353B276AF4BE}" type="pres">
      <dgm:prSet presAssocID="{D7C39103-22A1-4319-8220-EC3E1C665EAE}" presName="anchor1" presStyleCnt="0"/>
      <dgm:spPr/>
    </dgm:pt>
    <dgm:pt modelId="{D6BF7E6F-8624-4101-891E-74B810BB9154}" type="pres">
      <dgm:prSet presAssocID="{D7C39103-22A1-4319-8220-EC3E1C665EAE}" presName="backup1" presStyleCnt="0"/>
      <dgm:spPr/>
    </dgm:pt>
    <dgm:pt modelId="{7AF919B7-6CFB-4BCA-84FA-DA92ED9ADACE}" type="pres">
      <dgm:prSet presAssocID="{D7C39103-22A1-4319-8220-EC3E1C665EAE}" presName="preLine1" presStyleLbl="parChTrans1D1" presStyleIdx="1" presStyleCnt="2"/>
      <dgm:spPr/>
    </dgm:pt>
    <dgm:pt modelId="{B5D245BA-C736-4890-B6DB-C7F7FDCD258F}" type="pres">
      <dgm:prSet presAssocID="{D7C39103-22A1-4319-8220-EC3E1C665EAE}" presName="desTx1" presStyleLbl="revTx" presStyleIdx="0" presStyleCnt="0" custScaleX="260740" custScaleY="189802" custLinFactX="-757" custLinFactY="-1637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4EE6CB-994F-496E-8BFD-7988E68CC0CC}" srcId="{8182876B-EA5D-4597-86B1-65C8AEEDD630}" destId="{D7C39103-22A1-4319-8220-EC3E1C665EAE}" srcOrd="0" destOrd="0" parTransId="{ED318586-D900-46E2-AF39-FD8E040356F9}" sibTransId="{17E201B2-E482-4E38-816F-DDC21924E52B}"/>
    <dgm:cxn modelId="{BD62BB89-0146-4AB5-AB70-D793D6C4DF51}" srcId="{8D5FCF46-F0FF-4C03-B19C-5E109530A3C0}" destId="{8182876B-EA5D-4597-86B1-65C8AEEDD630}" srcOrd="0" destOrd="0" parTransId="{4940EF60-7988-408E-8E70-9C98EE4F56C3}" sibTransId="{93620E31-C2C4-483C-A2B6-FD2C1D8A1DB8}"/>
    <dgm:cxn modelId="{4E0A0C25-639B-45CF-8B13-7E4C18AB0539}" type="presOf" srcId="{8D5FCF46-F0FF-4C03-B19C-5E109530A3C0}" destId="{0D18D72D-D9CB-4E09-87C2-53F7C8BB6D35}" srcOrd="0" destOrd="0" presId="urn:microsoft.com/office/officeart/2009/3/layout/SubStepProcess"/>
    <dgm:cxn modelId="{7C5AC5BC-1579-4BED-8F90-94B8F2E9D652}" type="presOf" srcId="{8182876B-EA5D-4597-86B1-65C8AEEDD630}" destId="{1E20D96A-351F-40B7-B267-6DEBA57A60FE}" srcOrd="0" destOrd="0" presId="urn:microsoft.com/office/officeart/2009/3/layout/SubStepProcess"/>
    <dgm:cxn modelId="{04155C18-7930-4437-8FCB-8A57224362BA}" type="presOf" srcId="{D7C39103-22A1-4319-8220-EC3E1C665EAE}" destId="{B5D245BA-C736-4890-B6DB-C7F7FDCD258F}" srcOrd="0" destOrd="0" presId="urn:microsoft.com/office/officeart/2009/3/layout/SubStepProcess"/>
    <dgm:cxn modelId="{2BD45C43-5792-4296-BDAC-5159E47125C1}" type="presParOf" srcId="{0D18D72D-D9CB-4E09-87C2-53F7C8BB6D35}" destId="{1E20D96A-351F-40B7-B267-6DEBA57A60FE}" srcOrd="0" destOrd="0" presId="urn:microsoft.com/office/officeart/2009/3/layout/SubStepProcess"/>
    <dgm:cxn modelId="{7FAF59B9-A658-43F8-9622-35BF1BE32BA9}" type="presParOf" srcId="{0D18D72D-D9CB-4E09-87C2-53F7C8BB6D35}" destId="{4E9DDBFD-02AC-42B8-AA84-ECBB8B1063EA}" srcOrd="1" destOrd="0" presId="urn:microsoft.com/office/officeart/2009/3/layout/SubStepProcess"/>
    <dgm:cxn modelId="{5EBED7A8-AF35-4676-B813-96ACA0F7011B}" type="presParOf" srcId="{0D18D72D-D9CB-4E09-87C2-53F7C8BB6D35}" destId="{4E95AB3D-5CB5-4762-A9A0-45DF9CA91856}" srcOrd="2" destOrd="0" presId="urn:microsoft.com/office/officeart/2009/3/layout/SubStepProcess"/>
    <dgm:cxn modelId="{94621407-6B0A-4E63-9C36-47605E3E45BF}" type="presParOf" srcId="{4E95AB3D-5CB5-4762-A9A0-45DF9CA91856}" destId="{3EEA7611-47F6-434A-BCCF-16D697DC3FE8}" srcOrd="0" destOrd="0" presId="urn:microsoft.com/office/officeart/2009/3/layout/SubStepProcess"/>
    <dgm:cxn modelId="{2368AA09-DBB0-4032-AA0D-5DEB3CB4E1EC}" type="presParOf" srcId="{4E95AB3D-5CB5-4762-A9A0-45DF9CA91856}" destId="{4BCA44BF-AB04-40E1-AD1C-DD7085A93099}" srcOrd="1" destOrd="0" presId="urn:microsoft.com/office/officeart/2009/3/layout/SubStepProcess"/>
    <dgm:cxn modelId="{783D9FF7-0313-490F-BA41-D2C1A0A76B46}" type="presParOf" srcId="{4E95AB3D-5CB5-4762-A9A0-45DF9CA91856}" destId="{F77D0238-7DA1-44F7-9E79-6A8F6B4AACDE}" srcOrd="2" destOrd="0" presId="urn:microsoft.com/office/officeart/2009/3/layout/SubStepProcess"/>
    <dgm:cxn modelId="{01D8D121-9640-4430-B1AE-F70E2BB7F3FF}" type="presParOf" srcId="{F77D0238-7DA1-44F7-9E79-6A8F6B4AACDE}" destId="{08B3803D-9C84-4C77-B1C1-353B276AF4BE}" srcOrd="0" destOrd="0" presId="urn:microsoft.com/office/officeart/2009/3/layout/SubStepProcess"/>
    <dgm:cxn modelId="{347ED80C-724A-4355-A6AE-33C52AC9D7BE}" type="presParOf" srcId="{F77D0238-7DA1-44F7-9E79-6A8F6B4AACDE}" destId="{D6BF7E6F-8624-4101-891E-74B810BB9154}" srcOrd="1" destOrd="0" presId="urn:microsoft.com/office/officeart/2009/3/layout/SubStepProcess"/>
    <dgm:cxn modelId="{14A1FE11-F0BF-4BAC-AECA-3341412C83FB}" type="presParOf" srcId="{F77D0238-7DA1-44F7-9E79-6A8F6B4AACDE}" destId="{7AF919B7-6CFB-4BCA-84FA-DA92ED9ADACE}" srcOrd="2" destOrd="0" presId="urn:microsoft.com/office/officeart/2009/3/layout/SubStepProcess"/>
    <dgm:cxn modelId="{0C278E39-A4C3-44CC-9B0C-60A97C4D09C8}" type="presParOf" srcId="{F77D0238-7DA1-44F7-9E79-6A8F6B4AACDE}" destId="{B5D245BA-C736-4890-B6DB-C7F7FDCD258F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FCF46-F0FF-4C03-B19C-5E109530A3C0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82876B-EA5D-4597-86B1-65C8AEEDD630}">
      <dgm:prSet phldrT="[Текст]" custT="1"/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Технические барьеры</a:t>
          </a:r>
          <a:endParaRPr lang="ru-RU" sz="3000" b="1" dirty="0">
            <a:latin typeface="Arial" pitchFamily="34" charset="0"/>
            <a:cs typeface="Arial" pitchFamily="34" charset="0"/>
          </a:endParaRPr>
        </a:p>
      </dgm:t>
    </dgm:pt>
    <dgm:pt modelId="{4940EF60-7988-408E-8E70-9C98EE4F56C3}" type="parTrans" cxnId="{BD62BB89-0146-4AB5-AB70-D793D6C4DF51}">
      <dgm:prSet/>
      <dgm:spPr/>
      <dgm:t>
        <a:bodyPr/>
        <a:lstStyle/>
        <a:p>
          <a:endParaRPr lang="ru-RU"/>
        </a:p>
      </dgm:t>
    </dgm:pt>
    <dgm:pt modelId="{93620E31-C2C4-483C-A2B6-FD2C1D8A1DB8}" type="sibTrans" cxnId="{BD62BB89-0146-4AB5-AB70-D793D6C4DF51}">
      <dgm:prSet/>
      <dgm:spPr/>
      <dgm:t>
        <a:bodyPr/>
        <a:lstStyle/>
        <a:p>
          <a:endParaRPr lang="ru-RU"/>
        </a:p>
      </dgm:t>
    </dgm:pt>
    <dgm:pt modelId="{D7C39103-22A1-4319-8220-EC3E1C665EAE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ru-RU" sz="2900" dirty="0" smtClean="0">
              <a:latin typeface="Arial" pitchFamily="34" charset="0"/>
              <a:cs typeface="Arial" pitchFamily="34" charset="0"/>
            </a:rPr>
            <a:t>Неподходящие вид или форма носителя информации</a:t>
          </a:r>
          <a:endParaRPr lang="ru-RU" sz="2900" dirty="0">
            <a:latin typeface="Arial" pitchFamily="34" charset="0"/>
            <a:cs typeface="Arial" pitchFamily="34" charset="0"/>
          </a:endParaRPr>
        </a:p>
      </dgm:t>
    </dgm:pt>
    <dgm:pt modelId="{ED318586-D900-46E2-AF39-FD8E040356F9}" type="parTrans" cxnId="{DC4EE6CB-994F-496E-8BFD-7988E68CC0CC}">
      <dgm:prSet/>
      <dgm:spPr/>
      <dgm:t>
        <a:bodyPr/>
        <a:lstStyle/>
        <a:p>
          <a:endParaRPr lang="ru-RU"/>
        </a:p>
      </dgm:t>
    </dgm:pt>
    <dgm:pt modelId="{17E201B2-E482-4E38-816F-DDC21924E52B}" type="sibTrans" cxnId="{DC4EE6CB-994F-496E-8BFD-7988E68CC0CC}">
      <dgm:prSet/>
      <dgm:spPr/>
      <dgm:t>
        <a:bodyPr/>
        <a:lstStyle/>
        <a:p>
          <a:endParaRPr lang="ru-RU"/>
        </a:p>
      </dgm:t>
    </dgm:pt>
    <dgm:pt modelId="{0D18D72D-D9CB-4E09-87C2-53F7C8BB6D35}" type="pres">
      <dgm:prSet presAssocID="{8D5FCF46-F0FF-4C03-B19C-5E109530A3C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1E20D96A-351F-40B7-B267-6DEBA57A60FE}" type="pres">
      <dgm:prSet presAssocID="{8182876B-EA5D-4597-86B1-65C8AEEDD630}" presName="parTx1" presStyleLbl="node1" presStyleIdx="0" presStyleCnt="1" custScaleX="113937" custScaleY="68725"/>
      <dgm:spPr/>
      <dgm:t>
        <a:bodyPr/>
        <a:lstStyle/>
        <a:p>
          <a:endParaRPr lang="ru-RU"/>
        </a:p>
      </dgm:t>
    </dgm:pt>
    <dgm:pt modelId="{4E9DDBFD-02AC-42B8-AA84-ECBB8B1063EA}" type="pres">
      <dgm:prSet presAssocID="{8182876B-EA5D-4597-86B1-65C8AEEDD630}" presName="spPre1" presStyleCnt="0"/>
      <dgm:spPr/>
    </dgm:pt>
    <dgm:pt modelId="{4E95AB3D-5CB5-4762-A9A0-45DF9CA91856}" type="pres">
      <dgm:prSet presAssocID="{8182876B-EA5D-4597-86B1-65C8AEEDD630}" presName="chLin1" presStyleCnt="0"/>
      <dgm:spPr/>
    </dgm:pt>
    <dgm:pt modelId="{3EEA7611-47F6-434A-BCCF-16D697DC3FE8}" type="pres">
      <dgm:prSet presAssocID="{ED318586-D900-46E2-AF39-FD8E040356F9}" presName="Name11" presStyleLbl="parChTrans1D1" presStyleIdx="0" presStyleCnt="2"/>
      <dgm:spPr/>
    </dgm:pt>
    <dgm:pt modelId="{4BCA44BF-AB04-40E1-AD1C-DD7085A93099}" type="pres">
      <dgm:prSet presAssocID="{D7C39103-22A1-4319-8220-EC3E1C665EAE}" presName="top1" presStyleCnt="0"/>
      <dgm:spPr/>
    </dgm:pt>
    <dgm:pt modelId="{F77D0238-7DA1-44F7-9E79-6A8F6B4AACDE}" type="pres">
      <dgm:prSet presAssocID="{D7C39103-22A1-4319-8220-EC3E1C665EAE}" presName="txAndLines1" presStyleCnt="0"/>
      <dgm:spPr/>
    </dgm:pt>
    <dgm:pt modelId="{08B3803D-9C84-4C77-B1C1-353B276AF4BE}" type="pres">
      <dgm:prSet presAssocID="{D7C39103-22A1-4319-8220-EC3E1C665EAE}" presName="anchor1" presStyleCnt="0"/>
      <dgm:spPr/>
    </dgm:pt>
    <dgm:pt modelId="{D6BF7E6F-8624-4101-891E-74B810BB9154}" type="pres">
      <dgm:prSet presAssocID="{D7C39103-22A1-4319-8220-EC3E1C665EAE}" presName="backup1" presStyleCnt="0"/>
      <dgm:spPr/>
    </dgm:pt>
    <dgm:pt modelId="{7AF919B7-6CFB-4BCA-84FA-DA92ED9ADACE}" type="pres">
      <dgm:prSet presAssocID="{D7C39103-22A1-4319-8220-EC3E1C665EAE}" presName="preLine1" presStyleLbl="parChTrans1D1" presStyleIdx="1" presStyleCnt="2"/>
      <dgm:spPr/>
    </dgm:pt>
    <dgm:pt modelId="{B5D245BA-C736-4890-B6DB-C7F7FDCD258F}" type="pres">
      <dgm:prSet presAssocID="{D7C39103-22A1-4319-8220-EC3E1C665EAE}" presName="desTx1" presStyleLbl="revTx" presStyleIdx="0" presStyleCnt="0" custScaleX="260740" custScaleY="189802" custLinFactX="-757" custLinFactY="-1637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F62A4-199A-4C40-A73C-BA164738AB18}" type="presOf" srcId="{D7C39103-22A1-4319-8220-EC3E1C665EAE}" destId="{B5D245BA-C736-4890-B6DB-C7F7FDCD258F}" srcOrd="0" destOrd="0" presId="urn:microsoft.com/office/officeart/2009/3/layout/SubStepProcess"/>
    <dgm:cxn modelId="{588EF73D-C9D2-45C5-9CC1-B45187953220}" type="presOf" srcId="{8D5FCF46-F0FF-4C03-B19C-5E109530A3C0}" destId="{0D18D72D-D9CB-4E09-87C2-53F7C8BB6D35}" srcOrd="0" destOrd="0" presId="urn:microsoft.com/office/officeart/2009/3/layout/SubStepProcess"/>
    <dgm:cxn modelId="{81A5E8EB-99D6-4C0D-8751-2AFF0FC236FD}" type="presOf" srcId="{8182876B-EA5D-4597-86B1-65C8AEEDD630}" destId="{1E20D96A-351F-40B7-B267-6DEBA57A60FE}" srcOrd="0" destOrd="0" presId="urn:microsoft.com/office/officeart/2009/3/layout/SubStepProcess"/>
    <dgm:cxn modelId="{DC4EE6CB-994F-496E-8BFD-7988E68CC0CC}" srcId="{8182876B-EA5D-4597-86B1-65C8AEEDD630}" destId="{D7C39103-22A1-4319-8220-EC3E1C665EAE}" srcOrd="0" destOrd="0" parTransId="{ED318586-D900-46E2-AF39-FD8E040356F9}" sibTransId="{17E201B2-E482-4E38-816F-DDC21924E52B}"/>
    <dgm:cxn modelId="{BD62BB89-0146-4AB5-AB70-D793D6C4DF51}" srcId="{8D5FCF46-F0FF-4C03-B19C-5E109530A3C0}" destId="{8182876B-EA5D-4597-86B1-65C8AEEDD630}" srcOrd="0" destOrd="0" parTransId="{4940EF60-7988-408E-8E70-9C98EE4F56C3}" sibTransId="{93620E31-C2C4-483C-A2B6-FD2C1D8A1DB8}"/>
    <dgm:cxn modelId="{10048E65-4E77-418B-AE9E-E186CA5FCFC6}" type="presParOf" srcId="{0D18D72D-D9CB-4E09-87C2-53F7C8BB6D35}" destId="{1E20D96A-351F-40B7-B267-6DEBA57A60FE}" srcOrd="0" destOrd="0" presId="urn:microsoft.com/office/officeart/2009/3/layout/SubStepProcess"/>
    <dgm:cxn modelId="{30F1685C-52C1-46C3-A2B7-C2C5622FCD20}" type="presParOf" srcId="{0D18D72D-D9CB-4E09-87C2-53F7C8BB6D35}" destId="{4E9DDBFD-02AC-42B8-AA84-ECBB8B1063EA}" srcOrd="1" destOrd="0" presId="urn:microsoft.com/office/officeart/2009/3/layout/SubStepProcess"/>
    <dgm:cxn modelId="{87A71E4E-2295-4241-A408-CA43C46DBC52}" type="presParOf" srcId="{0D18D72D-D9CB-4E09-87C2-53F7C8BB6D35}" destId="{4E95AB3D-5CB5-4762-A9A0-45DF9CA91856}" srcOrd="2" destOrd="0" presId="urn:microsoft.com/office/officeart/2009/3/layout/SubStepProcess"/>
    <dgm:cxn modelId="{33D18CCE-E168-4CB7-B43B-3714CE673C3F}" type="presParOf" srcId="{4E95AB3D-5CB5-4762-A9A0-45DF9CA91856}" destId="{3EEA7611-47F6-434A-BCCF-16D697DC3FE8}" srcOrd="0" destOrd="0" presId="urn:microsoft.com/office/officeart/2009/3/layout/SubStepProcess"/>
    <dgm:cxn modelId="{49020664-BB65-4E7A-BC40-B4FF1FD2506C}" type="presParOf" srcId="{4E95AB3D-5CB5-4762-A9A0-45DF9CA91856}" destId="{4BCA44BF-AB04-40E1-AD1C-DD7085A93099}" srcOrd="1" destOrd="0" presId="urn:microsoft.com/office/officeart/2009/3/layout/SubStepProcess"/>
    <dgm:cxn modelId="{26F5BE90-6746-4276-B5A6-AF9360A4C0DA}" type="presParOf" srcId="{4E95AB3D-5CB5-4762-A9A0-45DF9CA91856}" destId="{F77D0238-7DA1-44F7-9E79-6A8F6B4AACDE}" srcOrd="2" destOrd="0" presId="urn:microsoft.com/office/officeart/2009/3/layout/SubStepProcess"/>
    <dgm:cxn modelId="{DA2B2704-250D-47DC-ACD3-9A52A4A96C76}" type="presParOf" srcId="{F77D0238-7DA1-44F7-9E79-6A8F6B4AACDE}" destId="{08B3803D-9C84-4C77-B1C1-353B276AF4BE}" srcOrd="0" destOrd="0" presId="urn:microsoft.com/office/officeart/2009/3/layout/SubStepProcess"/>
    <dgm:cxn modelId="{1915524B-176E-4276-9E38-35D3ECBEC7DE}" type="presParOf" srcId="{F77D0238-7DA1-44F7-9E79-6A8F6B4AACDE}" destId="{D6BF7E6F-8624-4101-891E-74B810BB9154}" srcOrd="1" destOrd="0" presId="urn:microsoft.com/office/officeart/2009/3/layout/SubStepProcess"/>
    <dgm:cxn modelId="{585E9559-5625-410F-BFF2-E1580CA16DDF}" type="presParOf" srcId="{F77D0238-7DA1-44F7-9E79-6A8F6B4AACDE}" destId="{7AF919B7-6CFB-4BCA-84FA-DA92ED9ADACE}" srcOrd="2" destOrd="0" presId="urn:microsoft.com/office/officeart/2009/3/layout/SubStepProcess"/>
    <dgm:cxn modelId="{47CE89FC-553F-4B9B-984E-ADA0D330E72D}" type="presParOf" srcId="{F77D0238-7DA1-44F7-9E79-6A8F6B4AACDE}" destId="{B5D245BA-C736-4890-B6DB-C7F7FDCD258F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5FCF46-F0FF-4C03-B19C-5E109530A3C0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82876B-EA5D-4597-86B1-65C8AEEDD630}">
      <dgm:prSet phldrT="[Текст]" custT="1"/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Языковые барьеры</a:t>
          </a:r>
          <a:endParaRPr lang="ru-RU" sz="3000" b="1" dirty="0">
            <a:latin typeface="Arial" pitchFamily="34" charset="0"/>
            <a:cs typeface="Arial" pitchFamily="34" charset="0"/>
          </a:endParaRPr>
        </a:p>
      </dgm:t>
    </dgm:pt>
    <dgm:pt modelId="{4940EF60-7988-408E-8E70-9C98EE4F56C3}" type="parTrans" cxnId="{BD62BB89-0146-4AB5-AB70-D793D6C4DF51}">
      <dgm:prSet/>
      <dgm:spPr/>
      <dgm:t>
        <a:bodyPr/>
        <a:lstStyle/>
        <a:p>
          <a:endParaRPr lang="ru-RU"/>
        </a:p>
      </dgm:t>
    </dgm:pt>
    <dgm:pt modelId="{93620E31-C2C4-483C-A2B6-FD2C1D8A1DB8}" type="sibTrans" cxnId="{BD62BB89-0146-4AB5-AB70-D793D6C4DF51}">
      <dgm:prSet/>
      <dgm:spPr/>
      <dgm:t>
        <a:bodyPr/>
        <a:lstStyle/>
        <a:p>
          <a:endParaRPr lang="ru-RU"/>
        </a:p>
      </dgm:t>
    </dgm:pt>
    <dgm:pt modelId="{D7C39103-22A1-4319-8220-EC3E1C665EAE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ru-RU" sz="2900" dirty="0" smtClean="0">
              <a:latin typeface="Arial" pitchFamily="34" charset="0"/>
              <a:cs typeface="Arial" pitchFamily="34" charset="0"/>
            </a:rPr>
            <a:t>Информация передаётся на языке, который человек не знает</a:t>
          </a:r>
          <a:endParaRPr lang="ru-RU" sz="2900" dirty="0">
            <a:latin typeface="Arial" pitchFamily="34" charset="0"/>
            <a:cs typeface="Arial" pitchFamily="34" charset="0"/>
          </a:endParaRPr>
        </a:p>
      </dgm:t>
    </dgm:pt>
    <dgm:pt modelId="{ED318586-D900-46E2-AF39-FD8E040356F9}" type="parTrans" cxnId="{DC4EE6CB-994F-496E-8BFD-7988E68CC0CC}">
      <dgm:prSet/>
      <dgm:spPr/>
      <dgm:t>
        <a:bodyPr/>
        <a:lstStyle/>
        <a:p>
          <a:endParaRPr lang="ru-RU"/>
        </a:p>
      </dgm:t>
    </dgm:pt>
    <dgm:pt modelId="{17E201B2-E482-4E38-816F-DDC21924E52B}" type="sibTrans" cxnId="{DC4EE6CB-994F-496E-8BFD-7988E68CC0CC}">
      <dgm:prSet/>
      <dgm:spPr/>
      <dgm:t>
        <a:bodyPr/>
        <a:lstStyle/>
        <a:p>
          <a:endParaRPr lang="ru-RU"/>
        </a:p>
      </dgm:t>
    </dgm:pt>
    <dgm:pt modelId="{0D18D72D-D9CB-4E09-87C2-53F7C8BB6D35}" type="pres">
      <dgm:prSet presAssocID="{8D5FCF46-F0FF-4C03-B19C-5E109530A3C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1E20D96A-351F-40B7-B267-6DEBA57A60FE}" type="pres">
      <dgm:prSet presAssocID="{8182876B-EA5D-4597-86B1-65C8AEEDD630}" presName="parTx1" presStyleLbl="node1" presStyleIdx="0" presStyleCnt="1" custScaleX="113937" custScaleY="68725"/>
      <dgm:spPr/>
      <dgm:t>
        <a:bodyPr/>
        <a:lstStyle/>
        <a:p>
          <a:endParaRPr lang="ru-RU"/>
        </a:p>
      </dgm:t>
    </dgm:pt>
    <dgm:pt modelId="{4E9DDBFD-02AC-42B8-AA84-ECBB8B1063EA}" type="pres">
      <dgm:prSet presAssocID="{8182876B-EA5D-4597-86B1-65C8AEEDD630}" presName="spPre1" presStyleCnt="0"/>
      <dgm:spPr/>
    </dgm:pt>
    <dgm:pt modelId="{4E95AB3D-5CB5-4762-A9A0-45DF9CA91856}" type="pres">
      <dgm:prSet presAssocID="{8182876B-EA5D-4597-86B1-65C8AEEDD630}" presName="chLin1" presStyleCnt="0"/>
      <dgm:spPr/>
    </dgm:pt>
    <dgm:pt modelId="{3EEA7611-47F6-434A-BCCF-16D697DC3FE8}" type="pres">
      <dgm:prSet presAssocID="{ED318586-D900-46E2-AF39-FD8E040356F9}" presName="Name11" presStyleLbl="parChTrans1D1" presStyleIdx="0" presStyleCnt="2"/>
      <dgm:spPr/>
    </dgm:pt>
    <dgm:pt modelId="{4BCA44BF-AB04-40E1-AD1C-DD7085A93099}" type="pres">
      <dgm:prSet presAssocID="{D7C39103-22A1-4319-8220-EC3E1C665EAE}" presName="top1" presStyleCnt="0"/>
      <dgm:spPr/>
    </dgm:pt>
    <dgm:pt modelId="{F77D0238-7DA1-44F7-9E79-6A8F6B4AACDE}" type="pres">
      <dgm:prSet presAssocID="{D7C39103-22A1-4319-8220-EC3E1C665EAE}" presName="txAndLines1" presStyleCnt="0"/>
      <dgm:spPr/>
    </dgm:pt>
    <dgm:pt modelId="{08B3803D-9C84-4C77-B1C1-353B276AF4BE}" type="pres">
      <dgm:prSet presAssocID="{D7C39103-22A1-4319-8220-EC3E1C665EAE}" presName="anchor1" presStyleCnt="0"/>
      <dgm:spPr/>
    </dgm:pt>
    <dgm:pt modelId="{D6BF7E6F-8624-4101-891E-74B810BB9154}" type="pres">
      <dgm:prSet presAssocID="{D7C39103-22A1-4319-8220-EC3E1C665EAE}" presName="backup1" presStyleCnt="0"/>
      <dgm:spPr/>
    </dgm:pt>
    <dgm:pt modelId="{7AF919B7-6CFB-4BCA-84FA-DA92ED9ADACE}" type="pres">
      <dgm:prSet presAssocID="{D7C39103-22A1-4319-8220-EC3E1C665EAE}" presName="preLine1" presStyleLbl="parChTrans1D1" presStyleIdx="1" presStyleCnt="2"/>
      <dgm:spPr/>
    </dgm:pt>
    <dgm:pt modelId="{B5D245BA-C736-4890-B6DB-C7F7FDCD258F}" type="pres">
      <dgm:prSet presAssocID="{D7C39103-22A1-4319-8220-EC3E1C665EAE}" presName="desTx1" presStyleLbl="revTx" presStyleIdx="0" presStyleCnt="0" custScaleX="260740" custScaleY="189802" custLinFactX="-757" custLinFactY="-1637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4EE6CB-994F-496E-8BFD-7988E68CC0CC}" srcId="{8182876B-EA5D-4597-86B1-65C8AEEDD630}" destId="{D7C39103-22A1-4319-8220-EC3E1C665EAE}" srcOrd="0" destOrd="0" parTransId="{ED318586-D900-46E2-AF39-FD8E040356F9}" sibTransId="{17E201B2-E482-4E38-816F-DDC21924E52B}"/>
    <dgm:cxn modelId="{BD62BB89-0146-4AB5-AB70-D793D6C4DF51}" srcId="{8D5FCF46-F0FF-4C03-B19C-5E109530A3C0}" destId="{8182876B-EA5D-4597-86B1-65C8AEEDD630}" srcOrd="0" destOrd="0" parTransId="{4940EF60-7988-408E-8E70-9C98EE4F56C3}" sibTransId="{93620E31-C2C4-483C-A2B6-FD2C1D8A1DB8}"/>
    <dgm:cxn modelId="{62235E37-828F-4638-8821-D475D40DF5CD}" type="presOf" srcId="{8182876B-EA5D-4597-86B1-65C8AEEDD630}" destId="{1E20D96A-351F-40B7-B267-6DEBA57A60FE}" srcOrd="0" destOrd="0" presId="urn:microsoft.com/office/officeart/2009/3/layout/SubStepProcess"/>
    <dgm:cxn modelId="{5DA905A3-F589-4244-80AB-487F6CFE7BA2}" type="presOf" srcId="{8D5FCF46-F0FF-4C03-B19C-5E109530A3C0}" destId="{0D18D72D-D9CB-4E09-87C2-53F7C8BB6D35}" srcOrd="0" destOrd="0" presId="urn:microsoft.com/office/officeart/2009/3/layout/SubStepProcess"/>
    <dgm:cxn modelId="{26A1885E-F39A-49D0-9BB4-764A17C11624}" type="presOf" srcId="{D7C39103-22A1-4319-8220-EC3E1C665EAE}" destId="{B5D245BA-C736-4890-B6DB-C7F7FDCD258F}" srcOrd="0" destOrd="0" presId="urn:microsoft.com/office/officeart/2009/3/layout/SubStepProcess"/>
    <dgm:cxn modelId="{0268A04D-2699-42B8-9B1E-94C7C7114C7D}" type="presParOf" srcId="{0D18D72D-D9CB-4E09-87C2-53F7C8BB6D35}" destId="{1E20D96A-351F-40B7-B267-6DEBA57A60FE}" srcOrd="0" destOrd="0" presId="urn:microsoft.com/office/officeart/2009/3/layout/SubStepProcess"/>
    <dgm:cxn modelId="{D8C2932E-1A10-41DA-985C-81A8469A4D1F}" type="presParOf" srcId="{0D18D72D-D9CB-4E09-87C2-53F7C8BB6D35}" destId="{4E9DDBFD-02AC-42B8-AA84-ECBB8B1063EA}" srcOrd="1" destOrd="0" presId="urn:microsoft.com/office/officeart/2009/3/layout/SubStepProcess"/>
    <dgm:cxn modelId="{31C7B954-D8B1-44CC-A651-650CAB53AE1F}" type="presParOf" srcId="{0D18D72D-D9CB-4E09-87C2-53F7C8BB6D35}" destId="{4E95AB3D-5CB5-4762-A9A0-45DF9CA91856}" srcOrd="2" destOrd="0" presId="urn:microsoft.com/office/officeart/2009/3/layout/SubStepProcess"/>
    <dgm:cxn modelId="{65FBAAF7-7C6E-40FF-A1B2-20E1F2F69281}" type="presParOf" srcId="{4E95AB3D-5CB5-4762-A9A0-45DF9CA91856}" destId="{3EEA7611-47F6-434A-BCCF-16D697DC3FE8}" srcOrd="0" destOrd="0" presId="urn:microsoft.com/office/officeart/2009/3/layout/SubStepProcess"/>
    <dgm:cxn modelId="{100AA884-924C-45C7-8F0F-8A6CCE117062}" type="presParOf" srcId="{4E95AB3D-5CB5-4762-A9A0-45DF9CA91856}" destId="{4BCA44BF-AB04-40E1-AD1C-DD7085A93099}" srcOrd="1" destOrd="0" presId="urn:microsoft.com/office/officeart/2009/3/layout/SubStepProcess"/>
    <dgm:cxn modelId="{0A1AD2C1-29F9-416C-A586-31AD431C11D8}" type="presParOf" srcId="{4E95AB3D-5CB5-4762-A9A0-45DF9CA91856}" destId="{F77D0238-7DA1-44F7-9E79-6A8F6B4AACDE}" srcOrd="2" destOrd="0" presId="urn:microsoft.com/office/officeart/2009/3/layout/SubStepProcess"/>
    <dgm:cxn modelId="{CF2A4AC1-005D-43BB-A68B-37C64E9E6753}" type="presParOf" srcId="{F77D0238-7DA1-44F7-9E79-6A8F6B4AACDE}" destId="{08B3803D-9C84-4C77-B1C1-353B276AF4BE}" srcOrd="0" destOrd="0" presId="urn:microsoft.com/office/officeart/2009/3/layout/SubStepProcess"/>
    <dgm:cxn modelId="{0799C2C4-04EC-401F-9069-7F274BF62A87}" type="presParOf" srcId="{F77D0238-7DA1-44F7-9E79-6A8F6B4AACDE}" destId="{D6BF7E6F-8624-4101-891E-74B810BB9154}" srcOrd="1" destOrd="0" presId="urn:microsoft.com/office/officeart/2009/3/layout/SubStepProcess"/>
    <dgm:cxn modelId="{EED82EDB-C27C-4849-ADA0-7807509B535C}" type="presParOf" srcId="{F77D0238-7DA1-44F7-9E79-6A8F6B4AACDE}" destId="{7AF919B7-6CFB-4BCA-84FA-DA92ED9ADACE}" srcOrd="2" destOrd="0" presId="urn:microsoft.com/office/officeart/2009/3/layout/SubStepProcess"/>
    <dgm:cxn modelId="{CE79D4C3-0CAF-4B2A-BB7D-A5CA362D1488}" type="presParOf" srcId="{F77D0238-7DA1-44F7-9E79-6A8F6B4AACDE}" destId="{B5D245BA-C736-4890-B6DB-C7F7FDCD258F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5FCF46-F0FF-4C03-B19C-5E109530A3C0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82876B-EA5D-4597-86B1-65C8AEEDD630}">
      <dgm:prSet phldrT="[Текст]" custT="1"/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Культурные барьеры</a:t>
          </a:r>
          <a:endParaRPr lang="ru-RU" sz="3000" b="1" dirty="0">
            <a:latin typeface="Arial" pitchFamily="34" charset="0"/>
            <a:cs typeface="Arial" pitchFamily="34" charset="0"/>
          </a:endParaRPr>
        </a:p>
      </dgm:t>
    </dgm:pt>
    <dgm:pt modelId="{4940EF60-7988-408E-8E70-9C98EE4F56C3}" type="parTrans" cxnId="{BD62BB89-0146-4AB5-AB70-D793D6C4DF51}">
      <dgm:prSet/>
      <dgm:spPr/>
      <dgm:t>
        <a:bodyPr/>
        <a:lstStyle/>
        <a:p>
          <a:endParaRPr lang="ru-RU"/>
        </a:p>
      </dgm:t>
    </dgm:pt>
    <dgm:pt modelId="{93620E31-C2C4-483C-A2B6-FD2C1D8A1DB8}" type="sibTrans" cxnId="{BD62BB89-0146-4AB5-AB70-D793D6C4DF51}">
      <dgm:prSet/>
      <dgm:spPr/>
      <dgm:t>
        <a:bodyPr/>
        <a:lstStyle/>
        <a:p>
          <a:endParaRPr lang="ru-RU"/>
        </a:p>
      </dgm:t>
    </dgm:pt>
    <dgm:pt modelId="{D7C39103-22A1-4319-8220-EC3E1C665EAE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ru-RU" sz="2900" dirty="0" smtClean="0">
              <a:latin typeface="Arial" pitchFamily="34" charset="0"/>
              <a:cs typeface="Arial" pitchFamily="34" charset="0"/>
            </a:rPr>
            <a:t>Человек не знает или не понимает культурные традиции или обычаи</a:t>
          </a:r>
          <a:endParaRPr lang="ru-RU" sz="2900" dirty="0">
            <a:latin typeface="Arial" pitchFamily="34" charset="0"/>
            <a:cs typeface="Arial" pitchFamily="34" charset="0"/>
          </a:endParaRPr>
        </a:p>
      </dgm:t>
    </dgm:pt>
    <dgm:pt modelId="{ED318586-D900-46E2-AF39-FD8E040356F9}" type="parTrans" cxnId="{DC4EE6CB-994F-496E-8BFD-7988E68CC0CC}">
      <dgm:prSet/>
      <dgm:spPr/>
      <dgm:t>
        <a:bodyPr/>
        <a:lstStyle/>
        <a:p>
          <a:endParaRPr lang="ru-RU"/>
        </a:p>
      </dgm:t>
    </dgm:pt>
    <dgm:pt modelId="{17E201B2-E482-4E38-816F-DDC21924E52B}" type="sibTrans" cxnId="{DC4EE6CB-994F-496E-8BFD-7988E68CC0CC}">
      <dgm:prSet/>
      <dgm:spPr/>
      <dgm:t>
        <a:bodyPr/>
        <a:lstStyle/>
        <a:p>
          <a:endParaRPr lang="ru-RU"/>
        </a:p>
      </dgm:t>
    </dgm:pt>
    <dgm:pt modelId="{0D18D72D-D9CB-4E09-87C2-53F7C8BB6D35}" type="pres">
      <dgm:prSet presAssocID="{8D5FCF46-F0FF-4C03-B19C-5E109530A3C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1E20D96A-351F-40B7-B267-6DEBA57A60FE}" type="pres">
      <dgm:prSet presAssocID="{8182876B-EA5D-4597-86B1-65C8AEEDD630}" presName="parTx1" presStyleLbl="node1" presStyleIdx="0" presStyleCnt="1" custScaleX="113937" custScaleY="68725"/>
      <dgm:spPr/>
      <dgm:t>
        <a:bodyPr/>
        <a:lstStyle/>
        <a:p>
          <a:endParaRPr lang="ru-RU"/>
        </a:p>
      </dgm:t>
    </dgm:pt>
    <dgm:pt modelId="{4E9DDBFD-02AC-42B8-AA84-ECBB8B1063EA}" type="pres">
      <dgm:prSet presAssocID="{8182876B-EA5D-4597-86B1-65C8AEEDD630}" presName="spPre1" presStyleCnt="0"/>
      <dgm:spPr/>
    </dgm:pt>
    <dgm:pt modelId="{4E95AB3D-5CB5-4762-A9A0-45DF9CA91856}" type="pres">
      <dgm:prSet presAssocID="{8182876B-EA5D-4597-86B1-65C8AEEDD630}" presName="chLin1" presStyleCnt="0"/>
      <dgm:spPr/>
    </dgm:pt>
    <dgm:pt modelId="{3EEA7611-47F6-434A-BCCF-16D697DC3FE8}" type="pres">
      <dgm:prSet presAssocID="{ED318586-D900-46E2-AF39-FD8E040356F9}" presName="Name11" presStyleLbl="parChTrans1D1" presStyleIdx="0" presStyleCnt="2"/>
      <dgm:spPr/>
    </dgm:pt>
    <dgm:pt modelId="{4BCA44BF-AB04-40E1-AD1C-DD7085A93099}" type="pres">
      <dgm:prSet presAssocID="{D7C39103-22A1-4319-8220-EC3E1C665EAE}" presName="top1" presStyleCnt="0"/>
      <dgm:spPr/>
    </dgm:pt>
    <dgm:pt modelId="{F77D0238-7DA1-44F7-9E79-6A8F6B4AACDE}" type="pres">
      <dgm:prSet presAssocID="{D7C39103-22A1-4319-8220-EC3E1C665EAE}" presName="txAndLines1" presStyleCnt="0"/>
      <dgm:spPr/>
    </dgm:pt>
    <dgm:pt modelId="{08B3803D-9C84-4C77-B1C1-353B276AF4BE}" type="pres">
      <dgm:prSet presAssocID="{D7C39103-22A1-4319-8220-EC3E1C665EAE}" presName="anchor1" presStyleCnt="0"/>
      <dgm:spPr/>
    </dgm:pt>
    <dgm:pt modelId="{D6BF7E6F-8624-4101-891E-74B810BB9154}" type="pres">
      <dgm:prSet presAssocID="{D7C39103-22A1-4319-8220-EC3E1C665EAE}" presName="backup1" presStyleCnt="0"/>
      <dgm:spPr/>
    </dgm:pt>
    <dgm:pt modelId="{7AF919B7-6CFB-4BCA-84FA-DA92ED9ADACE}" type="pres">
      <dgm:prSet presAssocID="{D7C39103-22A1-4319-8220-EC3E1C665EAE}" presName="preLine1" presStyleLbl="parChTrans1D1" presStyleIdx="1" presStyleCnt="2"/>
      <dgm:spPr/>
    </dgm:pt>
    <dgm:pt modelId="{B5D245BA-C736-4890-B6DB-C7F7FDCD258F}" type="pres">
      <dgm:prSet presAssocID="{D7C39103-22A1-4319-8220-EC3E1C665EAE}" presName="desTx1" presStyleLbl="revTx" presStyleIdx="0" presStyleCnt="0" custScaleX="260740" custScaleY="189802" custLinFactX="-757" custLinFactY="-1637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4EE6CB-994F-496E-8BFD-7988E68CC0CC}" srcId="{8182876B-EA5D-4597-86B1-65C8AEEDD630}" destId="{D7C39103-22A1-4319-8220-EC3E1C665EAE}" srcOrd="0" destOrd="0" parTransId="{ED318586-D900-46E2-AF39-FD8E040356F9}" sibTransId="{17E201B2-E482-4E38-816F-DDC21924E52B}"/>
    <dgm:cxn modelId="{BD62BB89-0146-4AB5-AB70-D793D6C4DF51}" srcId="{8D5FCF46-F0FF-4C03-B19C-5E109530A3C0}" destId="{8182876B-EA5D-4597-86B1-65C8AEEDD630}" srcOrd="0" destOrd="0" parTransId="{4940EF60-7988-408E-8E70-9C98EE4F56C3}" sibTransId="{93620E31-C2C4-483C-A2B6-FD2C1D8A1DB8}"/>
    <dgm:cxn modelId="{9DF6FD35-7A90-4A22-AC96-91A411048301}" type="presOf" srcId="{D7C39103-22A1-4319-8220-EC3E1C665EAE}" destId="{B5D245BA-C736-4890-B6DB-C7F7FDCD258F}" srcOrd="0" destOrd="0" presId="urn:microsoft.com/office/officeart/2009/3/layout/SubStepProcess"/>
    <dgm:cxn modelId="{88587E89-1DA4-4847-8997-D94025B73EE2}" type="presOf" srcId="{8D5FCF46-F0FF-4C03-B19C-5E109530A3C0}" destId="{0D18D72D-D9CB-4E09-87C2-53F7C8BB6D35}" srcOrd="0" destOrd="0" presId="urn:microsoft.com/office/officeart/2009/3/layout/SubStepProcess"/>
    <dgm:cxn modelId="{E4BF5CAA-CF35-4BA9-833D-39C06CADEB5A}" type="presOf" srcId="{8182876B-EA5D-4597-86B1-65C8AEEDD630}" destId="{1E20D96A-351F-40B7-B267-6DEBA57A60FE}" srcOrd="0" destOrd="0" presId="urn:microsoft.com/office/officeart/2009/3/layout/SubStepProcess"/>
    <dgm:cxn modelId="{AE729B9D-C5E8-400B-8016-CEBE2C14F148}" type="presParOf" srcId="{0D18D72D-D9CB-4E09-87C2-53F7C8BB6D35}" destId="{1E20D96A-351F-40B7-B267-6DEBA57A60FE}" srcOrd="0" destOrd="0" presId="urn:microsoft.com/office/officeart/2009/3/layout/SubStepProcess"/>
    <dgm:cxn modelId="{BA4BA964-3188-4506-A002-22A641640F0E}" type="presParOf" srcId="{0D18D72D-D9CB-4E09-87C2-53F7C8BB6D35}" destId="{4E9DDBFD-02AC-42B8-AA84-ECBB8B1063EA}" srcOrd="1" destOrd="0" presId="urn:microsoft.com/office/officeart/2009/3/layout/SubStepProcess"/>
    <dgm:cxn modelId="{35763A5F-AC99-43D4-B591-B99613E95B3E}" type="presParOf" srcId="{0D18D72D-D9CB-4E09-87C2-53F7C8BB6D35}" destId="{4E95AB3D-5CB5-4762-A9A0-45DF9CA91856}" srcOrd="2" destOrd="0" presId="urn:microsoft.com/office/officeart/2009/3/layout/SubStepProcess"/>
    <dgm:cxn modelId="{7DB28B49-16AE-47AE-A168-E27E0949129D}" type="presParOf" srcId="{4E95AB3D-5CB5-4762-A9A0-45DF9CA91856}" destId="{3EEA7611-47F6-434A-BCCF-16D697DC3FE8}" srcOrd="0" destOrd="0" presId="urn:microsoft.com/office/officeart/2009/3/layout/SubStepProcess"/>
    <dgm:cxn modelId="{B4A9D5E1-CD06-409F-ADD1-FC1A7FF06738}" type="presParOf" srcId="{4E95AB3D-5CB5-4762-A9A0-45DF9CA91856}" destId="{4BCA44BF-AB04-40E1-AD1C-DD7085A93099}" srcOrd="1" destOrd="0" presId="urn:microsoft.com/office/officeart/2009/3/layout/SubStepProcess"/>
    <dgm:cxn modelId="{41C189E6-63F5-42CE-B9B4-5A6C43C9BF94}" type="presParOf" srcId="{4E95AB3D-5CB5-4762-A9A0-45DF9CA91856}" destId="{F77D0238-7DA1-44F7-9E79-6A8F6B4AACDE}" srcOrd="2" destOrd="0" presId="urn:microsoft.com/office/officeart/2009/3/layout/SubStepProcess"/>
    <dgm:cxn modelId="{EB41359F-CD25-4A3F-B7AD-1F14E9F5CA4A}" type="presParOf" srcId="{F77D0238-7DA1-44F7-9E79-6A8F6B4AACDE}" destId="{08B3803D-9C84-4C77-B1C1-353B276AF4BE}" srcOrd="0" destOrd="0" presId="urn:microsoft.com/office/officeart/2009/3/layout/SubStepProcess"/>
    <dgm:cxn modelId="{63ACA885-D547-4C6E-8896-EB5ACDF1E23F}" type="presParOf" srcId="{F77D0238-7DA1-44F7-9E79-6A8F6B4AACDE}" destId="{D6BF7E6F-8624-4101-891E-74B810BB9154}" srcOrd="1" destOrd="0" presId="urn:microsoft.com/office/officeart/2009/3/layout/SubStepProcess"/>
    <dgm:cxn modelId="{6FC8CAFA-05F9-48BD-9E8D-1CCDDA0B624B}" type="presParOf" srcId="{F77D0238-7DA1-44F7-9E79-6A8F6B4AACDE}" destId="{7AF919B7-6CFB-4BCA-84FA-DA92ED9ADACE}" srcOrd="2" destOrd="0" presId="urn:microsoft.com/office/officeart/2009/3/layout/SubStepProcess"/>
    <dgm:cxn modelId="{C2A91ECE-96E6-437E-B682-346C5D32901B}" type="presParOf" srcId="{F77D0238-7DA1-44F7-9E79-6A8F6B4AACDE}" destId="{B5D245BA-C736-4890-B6DB-C7F7FDCD258F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5FCF46-F0FF-4C03-B19C-5E109530A3C0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82876B-EA5D-4597-86B1-65C8AEEDD630}">
      <dgm:prSet phldrT="[Текст]" custT="1"/>
      <dgm:spPr/>
      <dgm:t>
        <a:bodyPr/>
        <a:lstStyle/>
        <a:p>
          <a:endParaRPr lang="ru-RU" sz="3000" b="1" dirty="0">
            <a:latin typeface="Arial" pitchFamily="34" charset="0"/>
            <a:cs typeface="Arial" pitchFamily="34" charset="0"/>
          </a:endParaRPr>
        </a:p>
      </dgm:t>
    </dgm:pt>
    <dgm:pt modelId="{4940EF60-7988-408E-8E70-9C98EE4F56C3}" type="parTrans" cxnId="{BD62BB89-0146-4AB5-AB70-D793D6C4DF51}">
      <dgm:prSet/>
      <dgm:spPr/>
      <dgm:t>
        <a:bodyPr/>
        <a:lstStyle/>
        <a:p>
          <a:endParaRPr lang="ru-RU"/>
        </a:p>
      </dgm:t>
    </dgm:pt>
    <dgm:pt modelId="{93620E31-C2C4-483C-A2B6-FD2C1D8A1DB8}" type="sibTrans" cxnId="{BD62BB89-0146-4AB5-AB70-D793D6C4DF51}">
      <dgm:prSet/>
      <dgm:spPr/>
      <dgm:t>
        <a:bodyPr/>
        <a:lstStyle/>
        <a:p>
          <a:endParaRPr lang="ru-RU"/>
        </a:p>
      </dgm:t>
    </dgm:pt>
    <dgm:pt modelId="{D7C39103-22A1-4319-8220-EC3E1C665EAE}">
      <dgm:prSet phldrT="[Текст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800" dirty="0" smtClean="0">
              <a:latin typeface="Arial" pitchFamily="34" charset="0"/>
              <a:cs typeface="Arial" pitchFamily="34" charset="0"/>
            </a:rPr>
            <a:t>Отказ от информации 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800" dirty="0" smtClean="0">
              <a:latin typeface="Arial" pitchFamily="34" charset="0"/>
              <a:cs typeface="Arial" pitchFamily="34" charset="0"/>
            </a:rPr>
            <a:t>из-за негативного опыта, полученного ранее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ED318586-D900-46E2-AF39-FD8E040356F9}" type="parTrans" cxnId="{DC4EE6CB-994F-496E-8BFD-7988E68CC0CC}">
      <dgm:prSet/>
      <dgm:spPr/>
      <dgm:t>
        <a:bodyPr/>
        <a:lstStyle/>
        <a:p>
          <a:endParaRPr lang="ru-RU"/>
        </a:p>
      </dgm:t>
    </dgm:pt>
    <dgm:pt modelId="{17E201B2-E482-4E38-816F-DDC21924E52B}" type="sibTrans" cxnId="{DC4EE6CB-994F-496E-8BFD-7988E68CC0CC}">
      <dgm:prSet/>
      <dgm:spPr/>
      <dgm:t>
        <a:bodyPr/>
        <a:lstStyle/>
        <a:p>
          <a:endParaRPr lang="ru-RU"/>
        </a:p>
      </dgm:t>
    </dgm:pt>
    <dgm:pt modelId="{0D18D72D-D9CB-4E09-87C2-53F7C8BB6D35}" type="pres">
      <dgm:prSet presAssocID="{8D5FCF46-F0FF-4C03-B19C-5E109530A3C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1E20D96A-351F-40B7-B267-6DEBA57A60FE}" type="pres">
      <dgm:prSet presAssocID="{8182876B-EA5D-4597-86B1-65C8AEEDD630}" presName="parTx1" presStyleLbl="node1" presStyleIdx="0" presStyleCnt="1" custScaleX="113937" custScaleY="68725"/>
      <dgm:spPr/>
      <dgm:t>
        <a:bodyPr/>
        <a:lstStyle/>
        <a:p>
          <a:endParaRPr lang="ru-RU"/>
        </a:p>
      </dgm:t>
    </dgm:pt>
    <dgm:pt modelId="{4E9DDBFD-02AC-42B8-AA84-ECBB8B1063EA}" type="pres">
      <dgm:prSet presAssocID="{8182876B-EA5D-4597-86B1-65C8AEEDD630}" presName="spPre1" presStyleCnt="0"/>
      <dgm:spPr/>
    </dgm:pt>
    <dgm:pt modelId="{4E95AB3D-5CB5-4762-A9A0-45DF9CA91856}" type="pres">
      <dgm:prSet presAssocID="{8182876B-EA5D-4597-86B1-65C8AEEDD630}" presName="chLin1" presStyleCnt="0"/>
      <dgm:spPr/>
    </dgm:pt>
    <dgm:pt modelId="{3EEA7611-47F6-434A-BCCF-16D697DC3FE8}" type="pres">
      <dgm:prSet presAssocID="{ED318586-D900-46E2-AF39-FD8E040356F9}" presName="Name11" presStyleLbl="parChTrans1D1" presStyleIdx="0" presStyleCnt="2"/>
      <dgm:spPr/>
    </dgm:pt>
    <dgm:pt modelId="{4BCA44BF-AB04-40E1-AD1C-DD7085A93099}" type="pres">
      <dgm:prSet presAssocID="{D7C39103-22A1-4319-8220-EC3E1C665EAE}" presName="top1" presStyleCnt="0"/>
      <dgm:spPr/>
    </dgm:pt>
    <dgm:pt modelId="{F77D0238-7DA1-44F7-9E79-6A8F6B4AACDE}" type="pres">
      <dgm:prSet presAssocID="{D7C39103-22A1-4319-8220-EC3E1C665EAE}" presName="txAndLines1" presStyleCnt="0"/>
      <dgm:spPr/>
    </dgm:pt>
    <dgm:pt modelId="{08B3803D-9C84-4C77-B1C1-353B276AF4BE}" type="pres">
      <dgm:prSet presAssocID="{D7C39103-22A1-4319-8220-EC3E1C665EAE}" presName="anchor1" presStyleCnt="0"/>
      <dgm:spPr/>
    </dgm:pt>
    <dgm:pt modelId="{D6BF7E6F-8624-4101-891E-74B810BB9154}" type="pres">
      <dgm:prSet presAssocID="{D7C39103-22A1-4319-8220-EC3E1C665EAE}" presName="backup1" presStyleCnt="0"/>
      <dgm:spPr/>
    </dgm:pt>
    <dgm:pt modelId="{7AF919B7-6CFB-4BCA-84FA-DA92ED9ADACE}" type="pres">
      <dgm:prSet presAssocID="{D7C39103-22A1-4319-8220-EC3E1C665EAE}" presName="preLine1" presStyleLbl="parChTrans1D1" presStyleIdx="1" presStyleCnt="2"/>
      <dgm:spPr/>
    </dgm:pt>
    <dgm:pt modelId="{B5D245BA-C736-4890-B6DB-C7F7FDCD258F}" type="pres">
      <dgm:prSet presAssocID="{D7C39103-22A1-4319-8220-EC3E1C665EAE}" presName="desTx1" presStyleLbl="revTx" presStyleIdx="0" presStyleCnt="0" custScaleX="260740" custScaleY="189802" custLinFactX="-757" custLinFactY="-1637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CFEA6-CBF4-4AF1-AEC5-D9889668848D}" type="presOf" srcId="{8D5FCF46-F0FF-4C03-B19C-5E109530A3C0}" destId="{0D18D72D-D9CB-4E09-87C2-53F7C8BB6D35}" srcOrd="0" destOrd="0" presId="urn:microsoft.com/office/officeart/2009/3/layout/SubStepProcess"/>
    <dgm:cxn modelId="{18562F30-567A-4A36-86A4-27CBA149448C}" type="presOf" srcId="{D7C39103-22A1-4319-8220-EC3E1C665EAE}" destId="{B5D245BA-C736-4890-B6DB-C7F7FDCD258F}" srcOrd="0" destOrd="0" presId="urn:microsoft.com/office/officeart/2009/3/layout/SubStepProcess"/>
    <dgm:cxn modelId="{DC4EE6CB-994F-496E-8BFD-7988E68CC0CC}" srcId="{8182876B-EA5D-4597-86B1-65C8AEEDD630}" destId="{D7C39103-22A1-4319-8220-EC3E1C665EAE}" srcOrd="0" destOrd="0" parTransId="{ED318586-D900-46E2-AF39-FD8E040356F9}" sibTransId="{17E201B2-E482-4E38-816F-DDC21924E52B}"/>
    <dgm:cxn modelId="{BD62BB89-0146-4AB5-AB70-D793D6C4DF51}" srcId="{8D5FCF46-F0FF-4C03-B19C-5E109530A3C0}" destId="{8182876B-EA5D-4597-86B1-65C8AEEDD630}" srcOrd="0" destOrd="0" parTransId="{4940EF60-7988-408E-8E70-9C98EE4F56C3}" sibTransId="{93620E31-C2C4-483C-A2B6-FD2C1D8A1DB8}"/>
    <dgm:cxn modelId="{2991C306-2A7C-4DB2-A21E-406C7464490C}" type="presOf" srcId="{8182876B-EA5D-4597-86B1-65C8AEEDD630}" destId="{1E20D96A-351F-40B7-B267-6DEBA57A60FE}" srcOrd="0" destOrd="0" presId="urn:microsoft.com/office/officeart/2009/3/layout/SubStepProcess"/>
    <dgm:cxn modelId="{E2823D2E-6CD0-4FF5-8661-FF3D48083D00}" type="presParOf" srcId="{0D18D72D-D9CB-4E09-87C2-53F7C8BB6D35}" destId="{1E20D96A-351F-40B7-B267-6DEBA57A60FE}" srcOrd="0" destOrd="0" presId="urn:microsoft.com/office/officeart/2009/3/layout/SubStepProcess"/>
    <dgm:cxn modelId="{C72A778B-A832-4AE2-94B2-D3F7A50A765E}" type="presParOf" srcId="{0D18D72D-D9CB-4E09-87C2-53F7C8BB6D35}" destId="{4E9DDBFD-02AC-42B8-AA84-ECBB8B1063EA}" srcOrd="1" destOrd="0" presId="urn:microsoft.com/office/officeart/2009/3/layout/SubStepProcess"/>
    <dgm:cxn modelId="{119232EA-A6E4-40F5-B19F-311D27E90E43}" type="presParOf" srcId="{0D18D72D-D9CB-4E09-87C2-53F7C8BB6D35}" destId="{4E95AB3D-5CB5-4762-A9A0-45DF9CA91856}" srcOrd="2" destOrd="0" presId="urn:microsoft.com/office/officeart/2009/3/layout/SubStepProcess"/>
    <dgm:cxn modelId="{E037CE5C-EF36-4C42-B3D3-E294723942FA}" type="presParOf" srcId="{4E95AB3D-5CB5-4762-A9A0-45DF9CA91856}" destId="{3EEA7611-47F6-434A-BCCF-16D697DC3FE8}" srcOrd="0" destOrd="0" presId="urn:microsoft.com/office/officeart/2009/3/layout/SubStepProcess"/>
    <dgm:cxn modelId="{513FE289-605C-4645-9FB3-B388848AA454}" type="presParOf" srcId="{4E95AB3D-5CB5-4762-A9A0-45DF9CA91856}" destId="{4BCA44BF-AB04-40E1-AD1C-DD7085A93099}" srcOrd="1" destOrd="0" presId="urn:microsoft.com/office/officeart/2009/3/layout/SubStepProcess"/>
    <dgm:cxn modelId="{64DDD6ED-3186-47ED-A51E-697F072E41E3}" type="presParOf" srcId="{4E95AB3D-5CB5-4762-A9A0-45DF9CA91856}" destId="{F77D0238-7DA1-44F7-9E79-6A8F6B4AACDE}" srcOrd="2" destOrd="0" presId="urn:microsoft.com/office/officeart/2009/3/layout/SubStepProcess"/>
    <dgm:cxn modelId="{0207CC0A-40DC-4926-990C-6C004BC164A2}" type="presParOf" srcId="{F77D0238-7DA1-44F7-9E79-6A8F6B4AACDE}" destId="{08B3803D-9C84-4C77-B1C1-353B276AF4BE}" srcOrd="0" destOrd="0" presId="urn:microsoft.com/office/officeart/2009/3/layout/SubStepProcess"/>
    <dgm:cxn modelId="{8E3AB9F4-CF5F-49E1-B5E5-7B5380CA157A}" type="presParOf" srcId="{F77D0238-7DA1-44F7-9E79-6A8F6B4AACDE}" destId="{D6BF7E6F-8624-4101-891E-74B810BB9154}" srcOrd="1" destOrd="0" presId="urn:microsoft.com/office/officeart/2009/3/layout/SubStepProcess"/>
    <dgm:cxn modelId="{DAD4288C-9D0A-4219-A9A3-94846AEAD69E}" type="presParOf" srcId="{F77D0238-7DA1-44F7-9E79-6A8F6B4AACDE}" destId="{7AF919B7-6CFB-4BCA-84FA-DA92ED9ADACE}" srcOrd="2" destOrd="0" presId="urn:microsoft.com/office/officeart/2009/3/layout/SubStepProcess"/>
    <dgm:cxn modelId="{33C1607B-1CAE-405B-BF26-0C88A74F09D2}" type="presParOf" srcId="{F77D0238-7DA1-44F7-9E79-6A8F6B4AACDE}" destId="{B5D245BA-C736-4890-B6DB-C7F7FDCD258F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4C398F-96ED-4179-BC8F-93F825561564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</dgm:pt>
    <dgm:pt modelId="{EC1CD3FF-B676-4DE0-A7D8-DD985A60FC2F}">
      <dgm:prSet phldrT="[Текст]" custT="1"/>
      <dgm:spPr/>
      <dgm:t>
        <a:bodyPr/>
        <a:lstStyle/>
        <a:p>
          <a:r>
            <a:rPr lang="ru-RU" sz="2350" dirty="0" smtClean="0">
              <a:latin typeface="Arial" pitchFamily="34" charset="0"/>
              <a:cs typeface="Arial" pitchFamily="34" charset="0"/>
            </a:rPr>
            <a:t>Главный пользователь</a:t>
          </a:r>
          <a:endParaRPr lang="ru-RU" sz="2350" dirty="0">
            <a:latin typeface="Arial" pitchFamily="34" charset="0"/>
            <a:cs typeface="Arial" pitchFamily="34" charset="0"/>
          </a:endParaRPr>
        </a:p>
      </dgm:t>
    </dgm:pt>
    <dgm:pt modelId="{95A59221-AC7F-45B9-B81A-6167875D1127}" type="parTrans" cxnId="{BCC46D1B-1F3A-48E6-BD96-41D09421AA12}">
      <dgm:prSet/>
      <dgm:spPr/>
      <dgm:t>
        <a:bodyPr/>
        <a:lstStyle/>
        <a:p>
          <a:endParaRPr lang="ru-RU"/>
        </a:p>
      </dgm:t>
    </dgm:pt>
    <dgm:pt modelId="{96A18B47-900B-439E-AEE1-679A6581B03F}" type="sibTrans" cxnId="{BCC46D1B-1F3A-48E6-BD96-41D09421AA12}">
      <dgm:prSet/>
      <dgm:spPr/>
      <dgm:t>
        <a:bodyPr/>
        <a:lstStyle/>
        <a:p>
          <a:endParaRPr lang="ru-RU"/>
        </a:p>
      </dgm:t>
    </dgm:pt>
    <dgm:pt modelId="{C024F340-8ED2-4658-B409-58ECA4ADEDB0}">
      <dgm:prSet phldrT="[Текст]" custT="1"/>
      <dgm:spPr/>
      <dgm:t>
        <a:bodyPr/>
        <a:lstStyle/>
        <a:p>
          <a:r>
            <a:rPr lang="ru-RU" sz="2350" dirty="0" smtClean="0">
              <a:latin typeface="Arial" pitchFamily="34" charset="0"/>
              <a:cs typeface="Arial" pitchFamily="34" charset="0"/>
            </a:rPr>
            <a:t>Личность</a:t>
          </a:r>
          <a:endParaRPr lang="ru-RU" sz="2350" dirty="0">
            <a:latin typeface="Arial" pitchFamily="34" charset="0"/>
            <a:cs typeface="Arial" pitchFamily="34" charset="0"/>
          </a:endParaRPr>
        </a:p>
      </dgm:t>
    </dgm:pt>
    <dgm:pt modelId="{317F484C-A13F-4358-BAC5-BBC546C0C464}" type="parTrans" cxnId="{276C6B84-F60A-489E-8E3E-432164B8E4F0}">
      <dgm:prSet/>
      <dgm:spPr/>
      <dgm:t>
        <a:bodyPr/>
        <a:lstStyle/>
        <a:p>
          <a:endParaRPr lang="ru-RU"/>
        </a:p>
      </dgm:t>
    </dgm:pt>
    <dgm:pt modelId="{6D5E60E9-B822-4362-9500-75F7B254724E}" type="sibTrans" cxnId="{276C6B84-F60A-489E-8E3E-432164B8E4F0}">
      <dgm:prSet/>
      <dgm:spPr/>
      <dgm:t>
        <a:bodyPr/>
        <a:lstStyle/>
        <a:p>
          <a:endParaRPr lang="ru-RU"/>
        </a:p>
      </dgm:t>
    </dgm:pt>
    <dgm:pt modelId="{E41110BE-7B39-4FD5-8873-A452753AF076}">
      <dgm:prSet phldrT="[Текст]" custT="1"/>
      <dgm:spPr/>
      <dgm:t>
        <a:bodyPr/>
        <a:lstStyle/>
        <a:p>
          <a:r>
            <a:rPr lang="ru-RU" sz="2350" dirty="0" smtClean="0">
              <a:latin typeface="Arial" pitchFamily="34" charset="0"/>
              <a:cs typeface="Arial" pitchFamily="34" charset="0"/>
            </a:rPr>
            <a:t>Верификация</a:t>
          </a:r>
          <a:endParaRPr lang="ru-RU" sz="2350" dirty="0">
            <a:latin typeface="Arial" pitchFamily="34" charset="0"/>
            <a:cs typeface="Arial" pitchFamily="34" charset="0"/>
          </a:endParaRPr>
        </a:p>
      </dgm:t>
    </dgm:pt>
    <dgm:pt modelId="{1E97D5B0-AC90-440A-A2C4-CE9F185DEB80}" type="parTrans" cxnId="{BDE180F6-D806-4391-854A-BE1FE9F17238}">
      <dgm:prSet/>
      <dgm:spPr/>
      <dgm:t>
        <a:bodyPr/>
        <a:lstStyle/>
        <a:p>
          <a:endParaRPr lang="ru-RU"/>
        </a:p>
      </dgm:t>
    </dgm:pt>
    <dgm:pt modelId="{31316598-63CC-4FDD-8B88-B81CB84AE4A1}" type="sibTrans" cxnId="{BDE180F6-D806-4391-854A-BE1FE9F17238}">
      <dgm:prSet/>
      <dgm:spPr/>
      <dgm:t>
        <a:bodyPr/>
        <a:lstStyle/>
        <a:p>
          <a:endParaRPr lang="ru-RU"/>
        </a:p>
      </dgm:t>
    </dgm:pt>
    <dgm:pt modelId="{D92AFBE8-4D2B-493D-B5E9-C3CF4802CE82}">
      <dgm:prSet custT="1"/>
      <dgm:spPr/>
      <dgm:t>
        <a:bodyPr/>
        <a:lstStyle/>
        <a:p>
          <a:r>
            <a:rPr lang="ru-RU" sz="2350" dirty="0" smtClean="0">
              <a:latin typeface="Arial" pitchFamily="34" charset="0"/>
              <a:cs typeface="Arial" pitchFamily="34" charset="0"/>
            </a:rPr>
            <a:t>Логика, хронология, структура </a:t>
          </a:r>
          <a:endParaRPr lang="zh-CN" altLang="en-US" sz="2350" b="1" dirty="0">
            <a:latin typeface="Arial" pitchFamily="34" charset="0"/>
            <a:cs typeface="Arial" pitchFamily="34" charset="0"/>
          </a:endParaRPr>
        </a:p>
      </dgm:t>
    </dgm:pt>
    <dgm:pt modelId="{22C323D4-20DF-4152-B939-FB699F0C3B10}" type="parTrans" cxnId="{9F39E7F9-6B3F-4106-BFD7-6730BEAEC458}">
      <dgm:prSet/>
      <dgm:spPr/>
      <dgm:t>
        <a:bodyPr/>
        <a:lstStyle/>
        <a:p>
          <a:endParaRPr lang="ru-RU"/>
        </a:p>
      </dgm:t>
    </dgm:pt>
    <dgm:pt modelId="{4FCD4C25-D4F9-404B-8BC5-D6E3104A37D1}" type="sibTrans" cxnId="{9F39E7F9-6B3F-4106-BFD7-6730BEAEC458}">
      <dgm:prSet/>
      <dgm:spPr/>
      <dgm:t>
        <a:bodyPr/>
        <a:lstStyle/>
        <a:p>
          <a:endParaRPr lang="ru-RU"/>
        </a:p>
      </dgm:t>
    </dgm:pt>
    <dgm:pt modelId="{58825C61-CFA5-4115-BAA5-201DCEC061B4}">
      <dgm:prSet phldrT="[Текст]" custT="1"/>
      <dgm:spPr/>
      <dgm:t>
        <a:bodyPr/>
        <a:lstStyle/>
        <a:p>
          <a:r>
            <a:rPr lang="ru-RU" sz="2350" dirty="0" smtClean="0">
              <a:latin typeface="Arial" pitchFamily="34" charset="0"/>
              <a:cs typeface="Arial" pitchFamily="34" charset="0"/>
            </a:rPr>
            <a:t>Конкретность</a:t>
          </a:r>
          <a:endParaRPr lang="ru-RU" sz="2350" dirty="0">
            <a:latin typeface="Arial" pitchFamily="34" charset="0"/>
            <a:cs typeface="Arial" pitchFamily="34" charset="0"/>
          </a:endParaRPr>
        </a:p>
      </dgm:t>
    </dgm:pt>
    <dgm:pt modelId="{8235D679-64B4-48B2-B8F7-3321A945F431}" type="parTrans" cxnId="{403B9705-BE71-403B-AA23-E2238AD492CB}">
      <dgm:prSet/>
      <dgm:spPr/>
      <dgm:t>
        <a:bodyPr/>
        <a:lstStyle/>
        <a:p>
          <a:endParaRPr lang="ru-RU"/>
        </a:p>
      </dgm:t>
    </dgm:pt>
    <dgm:pt modelId="{6AEB2AAB-7E18-41D1-81A0-83BE2A02B6E8}" type="sibTrans" cxnId="{403B9705-BE71-403B-AA23-E2238AD492CB}">
      <dgm:prSet/>
      <dgm:spPr/>
      <dgm:t>
        <a:bodyPr/>
        <a:lstStyle/>
        <a:p>
          <a:endParaRPr lang="ru-RU"/>
        </a:p>
      </dgm:t>
    </dgm:pt>
    <dgm:pt modelId="{964DBA30-8682-4159-A505-5DB8928DA3F5}">
      <dgm:prSet phldrT="[Текст]" custT="1"/>
      <dgm:spPr/>
      <dgm:t>
        <a:bodyPr/>
        <a:lstStyle/>
        <a:p>
          <a:r>
            <a:rPr lang="ru-RU" sz="2350" dirty="0" smtClean="0">
              <a:latin typeface="Arial" pitchFamily="34" charset="0"/>
              <a:cs typeface="Arial" pitchFamily="34" charset="0"/>
            </a:rPr>
            <a:t>Частотность </a:t>
          </a:r>
          <a:endParaRPr lang="ru-RU" sz="2350" dirty="0">
            <a:latin typeface="Arial" pitchFamily="34" charset="0"/>
            <a:cs typeface="Arial" pitchFamily="34" charset="0"/>
          </a:endParaRPr>
        </a:p>
      </dgm:t>
    </dgm:pt>
    <dgm:pt modelId="{D9EC0399-F727-4840-9318-0CA3B2E9FC77}" type="parTrans" cxnId="{8D17C655-8A1B-41BD-BD0A-13CF7D516640}">
      <dgm:prSet/>
      <dgm:spPr/>
      <dgm:t>
        <a:bodyPr/>
        <a:lstStyle/>
        <a:p>
          <a:endParaRPr lang="ru-RU"/>
        </a:p>
      </dgm:t>
    </dgm:pt>
    <dgm:pt modelId="{0EC18B78-8488-4063-9B37-F39DB3D4CBE2}" type="sibTrans" cxnId="{8D17C655-8A1B-41BD-BD0A-13CF7D516640}">
      <dgm:prSet/>
      <dgm:spPr/>
      <dgm:t>
        <a:bodyPr/>
        <a:lstStyle/>
        <a:p>
          <a:endParaRPr lang="ru-RU"/>
        </a:p>
      </dgm:t>
    </dgm:pt>
    <dgm:pt modelId="{18EC7118-99F4-4380-AB40-9B4E4960EEB6}">
      <dgm:prSet phldrT="[Текст]" custT="1"/>
      <dgm:spPr/>
      <dgm:t>
        <a:bodyPr/>
        <a:lstStyle/>
        <a:p>
          <a:r>
            <a:rPr lang="ru-RU" sz="2350" dirty="0" smtClean="0">
              <a:latin typeface="Arial" pitchFamily="34" charset="0"/>
              <a:cs typeface="Arial" pitchFamily="34" charset="0"/>
            </a:rPr>
            <a:t>Наглядность</a:t>
          </a:r>
          <a:endParaRPr lang="ru-RU" sz="2350" dirty="0">
            <a:latin typeface="Arial" pitchFamily="34" charset="0"/>
            <a:cs typeface="Arial" pitchFamily="34" charset="0"/>
          </a:endParaRPr>
        </a:p>
      </dgm:t>
    </dgm:pt>
    <dgm:pt modelId="{46DCA2AA-0B18-4EB3-B9C5-37CB5A953E14}" type="parTrans" cxnId="{7AFB8567-AB04-4873-A714-3F5A5AE72213}">
      <dgm:prSet/>
      <dgm:spPr/>
      <dgm:t>
        <a:bodyPr/>
        <a:lstStyle/>
        <a:p>
          <a:endParaRPr lang="ru-RU"/>
        </a:p>
      </dgm:t>
    </dgm:pt>
    <dgm:pt modelId="{F988501E-02D6-4A4D-AF81-D1BA37DBB975}" type="sibTrans" cxnId="{7AFB8567-AB04-4873-A714-3F5A5AE72213}">
      <dgm:prSet/>
      <dgm:spPr/>
      <dgm:t>
        <a:bodyPr/>
        <a:lstStyle/>
        <a:p>
          <a:endParaRPr lang="ru-RU"/>
        </a:p>
      </dgm:t>
    </dgm:pt>
    <dgm:pt modelId="{F12D8BFB-1816-4BD9-ADA5-E032568D5D71}" type="pres">
      <dgm:prSet presAssocID="{DF4C398F-96ED-4179-BC8F-93F825561564}" presName="Name0" presStyleCnt="0">
        <dgm:presLayoutVars>
          <dgm:dir/>
          <dgm:resizeHandles/>
        </dgm:presLayoutVars>
      </dgm:prSet>
      <dgm:spPr/>
    </dgm:pt>
    <dgm:pt modelId="{F884F09E-46DC-42AB-9532-96BFE4F7F4EA}" type="pres">
      <dgm:prSet presAssocID="{EC1CD3FF-B676-4DE0-A7D8-DD985A60FC2F}" presName="compNode" presStyleCnt="0"/>
      <dgm:spPr/>
    </dgm:pt>
    <dgm:pt modelId="{57653D01-5CE4-44C4-B601-E096FA14B799}" type="pres">
      <dgm:prSet presAssocID="{EC1CD3FF-B676-4DE0-A7D8-DD985A60FC2F}" presName="dummyConnPt" presStyleCnt="0"/>
      <dgm:spPr/>
    </dgm:pt>
    <dgm:pt modelId="{1740FEB4-3EDE-4039-8E8C-D71939938B71}" type="pres">
      <dgm:prSet presAssocID="{EC1CD3FF-B676-4DE0-A7D8-DD985A60FC2F}" presName="node" presStyleLbl="node1" presStyleIdx="0" presStyleCnt="7" custScaleX="113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B0D7E-B8CB-475D-9D17-D269070201AA}" type="pres">
      <dgm:prSet presAssocID="{96A18B47-900B-439E-AEE1-679A6581B03F}" presName="sibTrans" presStyleLbl="bgSibTrans2D1" presStyleIdx="0" presStyleCnt="6"/>
      <dgm:spPr/>
    </dgm:pt>
    <dgm:pt modelId="{C50B3413-2FC8-4971-956E-C285FAAC3722}" type="pres">
      <dgm:prSet presAssocID="{D92AFBE8-4D2B-493D-B5E9-C3CF4802CE82}" presName="compNode" presStyleCnt="0"/>
      <dgm:spPr/>
    </dgm:pt>
    <dgm:pt modelId="{4EA26AB4-CF16-4DB0-833B-91E1443D84E3}" type="pres">
      <dgm:prSet presAssocID="{D92AFBE8-4D2B-493D-B5E9-C3CF4802CE82}" presName="dummyConnPt" presStyleCnt="0"/>
      <dgm:spPr/>
    </dgm:pt>
    <dgm:pt modelId="{760A76EA-F19B-469C-8A50-9CCE128EBE2C}" type="pres">
      <dgm:prSet presAssocID="{D92AFBE8-4D2B-493D-B5E9-C3CF4802CE82}" presName="node" presStyleLbl="node1" presStyleIdx="1" presStyleCnt="7">
        <dgm:presLayoutVars>
          <dgm:bulletEnabled val="1"/>
        </dgm:presLayoutVars>
      </dgm:prSet>
      <dgm:spPr/>
    </dgm:pt>
    <dgm:pt modelId="{ED796486-AD06-4239-A8E0-D93B6FE4599B}" type="pres">
      <dgm:prSet presAssocID="{4FCD4C25-D4F9-404B-8BC5-D6E3104A37D1}" presName="sibTrans" presStyleLbl="bgSibTrans2D1" presStyleIdx="1" presStyleCnt="6"/>
      <dgm:spPr/>
    </dgm:pt>
    <dgm:pt modelId="{EDA98309-714F-4FAC-94E2-683C6EFD0CFE}" type="pres">
      <dgm:prSet presAssocID="{C024F340-8ED2-4658-B409-58ECA4ADEDB0}" presName="compNode" presStyleCnt="0"/>
      <dgm:spPr/>
    </dgm:pt>
    <dgm:pt modelId="{82541F6E-A255-423F-B6FC-71A4A024D5FF}" type="pres">
      <dgm:prSet presAssocID="{C024F340-8ED2-4658-B409-58ECA4ADEDB0}" presName="dummyConnPt" presStyleCnt="0"/>
      <dgm:spPr/>
    </dgm:pt>
    <dgm:pt modelId="{D501221A-DC67-4C35-9371-B7DCA6084BC6}" type="pres">
      <dgm:prSet presAssocID="{C024F340-8ED2-4658-B409-58ECA4ADEDB0}" presName="node" presStyleLbl="node1" presStyleIdx="2" presStyleCnt="7">
        <dgm:presLayoutVars>
          <dgm:bulletEnabled val="1"/>
        </dgm:presLayoutVars>
      </dgm:prSet>
      <dgm:spPr/>
    </dgm:pt>
    <dgm:pt modelId="{3F61E01B-97E5-4F43-9036-0A23FA631DE7}" type="pres">
      <dgm:prSet presAssocID="{6D5E60E9-B822-4362-9500-75F7B254724E}" presName="sibTrans" presStyleLbl="bgSibTrans2D1" presStyleIdx="2" presStyleCnt="6"/>
      <dgm:spPr/>
    </dgm:pt>
    <dgm:pt modelId="{31BC4558-A1EB-4CED-B96C-06856E3268C3}" type="pres">
      <dgm:prSet presAssocID="{E41110BE-7B39-4FD5-8873-A452753AF076}" presName="compNode" presStyleCnt="0"/>
      <dgm:spPr/>
    </dgm:pt>
    <dgm:pt modelId="{63ED6B44-D5F2-4B3C-863F-4082935FE238}" type="pres">
      <dgm:prSet presAssocID="{E41110BE-7B39-4FD5-8873-A452753AF076}" presName="dummyConnPt" presStyleCnt="0"/>
      <dgm:spPr/>
    </dgm:pt>
    <dgm:pt modelId="{E258968D-AC42-478A-AE4B-E4071396A471}" type="pres">
      <dgm:prSet presAssocID="{E41110BE-7B39-4FD5-8873-A452753AF076}" presName="node" presStyleLbl="node1" presStyleIdx="3" presStyleCnt="7" custScaleX="114233" custLinFactNeighborX="5625">
        <dgm:presLayoutVars>
          <dgm:bulletEnabled val="1"/>
        </dgm:presLayoutVars>
      </dgm:prSet>
      <dgm:spPr/>
    </dgm:pt>
    <dgm:pt modelId="{D26D6673-77CC-48EB-8BF4-82CEEE491734}" type="pres">
      <dgm:prSet presAssocID="{31316598-63CC-4FDD-8B88-B81CB84AE4A1}" presName="sibTrans" presStyleLbl="bgSibTrans2D1" presStyleIdx="3" presStyleCnt="6"/>
      <dgm:spPr/>
    </dgm:pt>
    <dgm:pt modelId="{48C98101-6E80-4732-A0BC-8D305F651052}" type="pres">
      <dgm:prSet presAssocID="{58825C61-CFA5-4115-BAA5-201DCEC061B4}" presName="compNode" presStyleCnt="0"/>
      <dgm:spPr/>
    </dgm:pt>
    <dgm:pt modelId="{8143C12B-484A-45F8-8AFB-A5433D6A249E}" type="pres">
      <dgm:prSet presAssocID="{58825C61-CFA5-4115-BAA5-201DCEC061B4}" presName="dummyConnPt" presStyleCnt="0"/>
      <dgm:spPr/>
    </dgm:pt>
    <dgm:pt modelId="{2F677E4F-83A0-470E-82B3-0C189D2DDD5E}" type="pres">
      <dgm:prSet presAssocID="{58825C61-CFA5-4115-BAA5-201DCEC061B4}" presName="node" presStyleLbl="node1" presStyleIdx="4" presStyleCnt="7" custScaleX="112202" custLinFactNeighborX="5625">
        <dgm:presLayoutVars>
          <dgm:bulletEnabled val="1"/>
        </dgm:presLayoutVars>
      </dgm:prSet>
      <dgm:spPr/>
    </dgm:pt>
    <dgm:pt modelId="{9359FEF4-25A6-4863-9AF1-03991D44C398}" type="pres">
      <dgm:prSet presAssocID="{6AEB2AAB-7E18-41D1-81A0-83BE2A02B6E8}" presName="sibTrans" presStyleLbl="bgSibTrans2D1" presStyleIdx="4" presStyleCnt="6"/>
      <dgm:spPr/>
    </dgm:pt>
    <dgm:pt modelId="{D1A722EF-5E62-498D-B2F2-229A236A7929}" type="pres">
      <dgm:prSet presAssocID="{964DBA30-8682-4159-A505-5DB8928DA3F5}" presName="compNode" presStyleCnt="0"/>
      <dgm:spPr/>
    </dgm:pt>
    <dgm:pt modelId="{0E285218-B644-4E0A-9B77-3E2F6DBC6F18}" type="pres">
      <dgm:prSet presAssocID="{964DBA30-8682-4159-A505-5DB8928DA3F5}" presName="dummyConnPt" presStyleCnt="0"/>
      <dgm:spPr/>
    </dgm:pt>
    <dgm:pt modelId="{CE501538-5C2B-40FF-8A8F-65C515755013}" type="pres">
      <dgm:prSet presAssocID="{964DBA30-8682-4159-A505-5DB8928DA3F5}" presName="node" presStyleLbl="node1" presStyleIdx="5" presStyleCnt="7" custLinFactNeighborX="5625">
        <dgm:presLayoutVars>
          <dgm:bulletEnabled val="1"/>
        </dgm:presLayoutVars>
      </dgm:prSet>
      <dgm:spPr/>
    </dgm:pt>
    <dgm:pt modelId="{0DEF30DD-B822-4939-A8B0-776EAA3A6FE1}" type="pres">
      <dgm:prSet presAssocID="{0EC18B78-8488-4063-9B37-F39DB3D4CBE2}" presName="sibTrans" presStyleLbl="bgSibTrans2D1" presStyleIdx="5" presStyleCnt="6"/>
      <dgm:spPr/>
    </dgm:pt>
    <dgm:pt modelId="{EF0D9EB3-E6D7-4025-B70D-CB37C85149D3}" type="pres">
      <dgm:prSet presAssocID="{18EC7118-99F4-4380-AB40-9B4E4960EEB6}" presName="compNode" presStyleCnt="0"/>
      <dgm:spPr/>
    </dgm:pt>
    <dgm:pt modelId="{42AD17E7-D340-4784-A847-03ABF964AEE3}" type="pres">
      <dgm:prSet presAssocID="{18EC7118-99F4-4380-AB40-9B4E4960EEB6}" presName="dummyConnPt" presStyleCnt="0"/>
      <dgm:spPr/>
    </dgm:pt>
    <dgm:pt modelId="{D52F4D19-405C-468B-8D85-C4CE51704542}" type="pres">
      <dgm:prSet presAssocID="{18EC7118-99F4-4380-AB40-9B4E4960EEB6}" presName="node" presStyleLbl="node1" presStyleIdx="6" presStyleCnt="7">
        <dgm:presLayoutVars>
          <dgm:bulletEnabled val="1"/>
        </dgm:presLayoutVars>
      </dgm:prSet>
      <dgm:spPr/>
    </dgm:pt>
  </dgm:ptLst>
  <dgm:cxnLst>
    <dgm:cxn modelId="{9F39E7F9-6B3F-4106-BFD7-6730BEAEC458}" srcId="{DF4C398F-96ED-4179-BC8F-93F825561564}" destId="{D92AFBE8-4D2B-493D-B5E9-C3CF4802CE82}" srcOrd="1" destOrd="0" parTransId="{22C323D4-20DF-4152-B939-FB699F0C3B10}" sibTransId="{4FCD4C25-D4F9-404B-8BC5-D6E3104A37D1}"/>
    <dgm:cxn modelId="{276C6B84-F60A-489E-8E3E-432164B8E4F0}" srcId="{DF4C398F-96ED-4179-BC8F-93F825561564}" destId="{C024F340-8ED2-4658-B409-58ECA4ADEDB0}" srcOrd="2" destOrd="0" parTransId="{317F484C-A13F-4358-BAC5-BBC546C0C464}" sibTransId="{6D5E60E9-B822-4362-9500-75F7B254724E}"/>
    <dgm:cxn modelId="{997C7B4D-EFEA-463F-BDBD-61AD0320902D}" type="presOf" srcId="{DF4C398F-96ED-4179-BC8F-93F825561564}" destId="{F12D8BFB-1816-4BD9-ADA5-E032568D5D71}" srcOrd="0" destOrd="0" presId="urn:microsoft.com/office/officeart/2005/8/layout/bProcess4"/>
    <dgm:cxn modelId="{D6A73B39-7FDC-47C5-8BD6-5847140B5F1A}" type="presOf" srcId="{C024F340-8ED2-4658-B409-58ECA4ADEDB0}" destId="{D501221A-DC67-4C35-9371-B7DCA6084BC6}" srcOrd="0" destOrd="0" presId="urn:microsoft.com/office/officeart/2005/8/layout/bProcess4"/>
    <dgm:cxn modelId="{C9A3EE33-18D9-41AF-B56E-BCAC53AEE331}" type="presOf" srcId="{6D5E60E9-B822-4362-9500-75F7B254724E}" destId="{3F61E01B-97E5-4F43-9036-0A23FA631DE7}" srcOrd="0" destOrd="0" presId="urn:microsoft.com/office/officeart/2005/8/layout/bProcess4"/>
    <dgm:cxn modelId="{97BB3225-E0E7-4DBC-8E2C-613C2ED06EB6}" type="presOf" srcId="{D92AFBE8-4D2B-493D-B5E9-C3CF4802CE82}" destId="{760A76EA-F19B-469C-8A50-9CCE128EBE2C}" srcOrd="0" destOrd="0" presId="urn:microsoft.com/office/officeart/2005/8/layout/bProcess4"/>
    <dgm:cxn modelId="{D4357EBF-47AA-491F-8CB4-3B61A98557E0}" type="presOf" srcId="{964DBA30-8682-4159-A505-5DB8928DA3F5}" destId="{CE501538-5C2B-40FF-8A8F-65C515755013}" srcOrd="0" destOrd="0" presId="urn:microsoft.com/office/officeart/2005/8/layout/bProcess4"/>
    <dgm:cxn modelId="{D5ADFC99-291C-446B-9BAF-6326275F3D27}" type="presOf" srcId="{4FCD4C25-D4F9-404B-8BC5-D6E3104A37D1}" destId="{ED796486-AD06-4239-A8E0-D93B6FE4599B}" srcOrd="0" destOrd="0" presId="urn:microsoft.com/office/officeart/2005/8/layout/bProcess4"/>
    <dgm:cxn modelId="{D5FA482C-F3F2-4455-8644-EBAA671D6DFF}" type="presOf" srcId="{EC1CD3FF-B676-4DE0-A7D8-DD985A60FC2F}" destId="{1740FEB4-3EDE-4039-8E8C-D71939938B71}" srcOrd="0" destOrd="0" presId="urn:microsoft.com/office/officeart/2005/8/layout/bProcess4"/>
    <dgm:cxn modelId="{BDE180F6-D806-4391-854A-BE1FE9F17238}" srcId="{DF4C398F-96ED-4179-BC8F-93F825561564}" destId="{E41110BE-7B39-4FD5-8873-A452753AF076}" srcOrd="3" destOrd="0" parTransId="{1E97D5B0-AC90-440A-A2C4-CE9F185DEB80}" sibTransId="{31316598-63CC-4FDD-8B88-B81CB84AE4A1}"/>
    <dgm:cxn modelId="{E2EBCAFC-DE0F-444B-A925-1E014DC737BC}" type="presOf" srcId="{6AEB2AAB-7E18-41D1-81A0-83BE2A02B6E8}" destId="{9359FEF4-25A6-4863-9AF1-03991D44C398}" srcOrd="0" destOrd="0" presId="urn:microsoft.com/office/officeart/2005/8/layout/bProcess4"/>
    <dgm:cxn modelId="{E245948D-1FF7-4846-AE49-BF0A4EB2B0C0}" type="presOf" srcId="{E41110BE-7B39-4FD5-8873-A452753AF076}" destId="{E258968D-AC42-478A-AE4B-E4071396A471}" srcOrd="0" destOrd="0" presId="urn:microsoft.com/office/officeart/2005/8/layout/bProcess4"/>
    <dgm:cxn modelId="{403B9705-BE71-403B-AA23-E2238AD492CB}" srcId="{DF4C398F-96ED-4179-BC8F-93F825561564}" destId="{58825C61-CFA5-4115-BAA5-201DCEC061B4}" srcOrd="4" destOrd="0" parTransId="{8235D679-64B4-48B2-B8F7-3321A945F431}" sibTransId="{6AEB2AAB-7E18-41D1-81A0-83BE2A02B6E8}"/>
    <dgm:cxn modelId="{7AFB8567-AB04-4873-A714-3F5A5AE72213}" srcId="{DF4C398F-96ED-4179-BC8F-93F825561564}" destId="{18EC7118-99F4-4380-AB40-9B4E4960EEB6}" srcOrd="6" destOrd="0" parTransId="{46DCA2AA-0B18-4EB3-B9C5-37CB5A953E14}" sibTransId="{F988501E-02D6-4A4D-AF81-D1BA37DBB975}"/>
    <dgm:cxn modelId="{3C3F690F-6245-4F2E-BB18-ACD799A3C6A7}" type="presOf" srcId="{58825C61-CFA5-4115-BAA5-201DCEC061B4}" destId="{2F677E4F-83A0-470E-82B3-0C189D2DDD5E}" srcOrd="0" destOrd="0" presId="urn:microsoft.com/office/officeart/2005/8/layout/bProcess4"/>
    <dgm:cxn modelId="{D408057B-FFEF-4908-9EF8-0E452E7C028D}" type="presOf" srcId="{18EC7118-99F4-4380-AB40-9B4E4960EEB6}" destId="{D52F4D19-405C-468B-8D85-C4CE51704542}" srcOrd="0" destOrd="0" presId="urn:microsoft.com/office/officeart/2005/8/layout/bProcess4"/>
    <dgm:cxn modelId="{8D17C655-8A1B-41BD-BD0A-13CF7D516640}" srcId="{DF4C398F-96ED-4179-BC8F-93F825561564}" destId="{964DBA30-8682-4159-A505-5DB8928DA3F5}" srcOrd="5" destOrd="0" parTransId="{D9EC0399-F727-4840-9318-0CA3B2E9FC77}" sibTransId="{0EC18B78-8488-4063-9B37-F39DB3D4CBE2}"/>
    <dgm:cxn modelId="{B1049BD4-8D76-4D60-9B3A-8BCE83A9092A}" type="presOf" srcId="{31316598-63CC-4FDD-8B88-B81CB84AE4A1}" destId="{D26D6673-77CC-48EB-8BF4-82CEEE491734}" srcOrd="0" destOrd="0" presId="urn:microsoft.com/office/officeart/2005/8/layout/bProcess4"/>
    <dgm:cxn modelId="{BCC46D1B-1F3A-48E6-BD96-41D09421AA12}" srcId="{DF4C398F-96ED-4179-BC8F-93F825561564}" destId="{EC1CD3FF-B676-4DE0-A7D8-DD985A60FC2F}" srcOrd="0" destOrd="0" parTransId="{95A59221-AC7F-45B9-B81A-6167875D1127}" sibTransId="{96A18B47-900B-439E-AEE1-679A6581B03F}"/>
    <dgm:cxn modelId="{E19C894D-1B4F-4094-B29A-2E018E89D082}" type="presOf" srcId="{96A18B47-900B-439E-AEE1-679A6581B03F}" destId="{9D0B0D7E-B8CB-475D-9D17-D269070201AA}" srcOrd="0" destOrd="0" presId="urn:microsoft.com/office/officeart/2005/8/layout/bProcess4"/>
    <dgm:cxn modelId="{D02A0DDD-57BB-460C-A006-A31BE8FDEE26}" type="presOf" srcId="{0EC18B78-8488-4063-9B37-F39DB3D4CBE2}" destId="{0DEF30DD-B822-4939-A8B0-776EAA3A6FE1}" srcOrd="0" destOrd="0" presId="urn:microsoft.com/office/officeart/2005/8/layout/bProcess4"/>
    <dgm:cxn modelId="{4117949C-CDD2-46A9-AF63-90C6C5E8EE70}" type="presParOf" srcId="{F12D8BFB-1816-4BD9-ADA5-E032568D5D71}" destId="{F884F09E-46DC-42AB-9532-96BFE4F7F4EA}" srcOrd="0" destOrd="0" presId="urn:microsoft.com/office/officeart/2005/8/layout/bProcess4"/>
    <dgm:cxn modelId="{5EF6A38F-4364-4602-97FE-8B1421F7DFC7}" type="presParOf" srcId="{F884F09E-46DC-42AB-9532-96BFE4F7F4EA}" destId="{57653D01-5CE4-44C4-B601-E096FA14B799}" srcOrd="0" destOrd="0" presId="urn:microsoft.com/office/officeart/2005/8/layout/bProcess4"/>
    <dgm:cxn modelId="{1A8EBD49-0606-4101-A0A8-975C11EAA19E}" type="presParOf" srcId="{F884F09E-46DC-42AB-9532-96BFE4F7F4EA}" destId="{1740FEB4-3EDE-4039-8E8C-D71939938B71}" srcOrd="1" destOrd="0" presId="urn:microsoft.com/office/officeart/2005/8/layout/bProcess4"/>
    <dgm:cxn modelId="{E83BE93C-B347-41B5-B505-5C08B5B9873A}" type="presParOf" srcId="{F12D8BFB-1816-4BD9-ADA5-E032568D5D71}" destId="{9D0B0D7E-B8CB-475D-9D17-D269070201AA}" srcOrd="1" destOrd="0" presId="urn:microsoft.com/office/officeart/2005/8/layout/bProcess4"/>
    <dgm:cxn modelId="{019912F3-28AA-49E9-830E-E24EEADC54FA}" type="presParOf" srcId="{F12D8BFB-1816-4BD9-ADA5-E032568D5D71}" destId="{C50B3413-2FC8-4971-956E-C285FAAC3722}" srcOrd="2" destOrd="0" presId="urn:microsoft.com/office/officeart/2005/8/layout/bProcess4"/>
    <dgm:cxn modelId="{0104EA37-B59E-4EF2-847F-089B715C9F9C}" type="presParOf" srcId="{C50B3413-2FC8-4971-956E-C285FAAC3722}" destId="{4EA26AB4-CF16-4DB0-833B-91E1443D84E3}" srcOrd="0" destOrd="0" presId="urn:microsoft.com/office/officeart/2005/8/layout/bProcess4"/>
    <dgm:cxn modelId="{93D2644F-7F58-4793-988D-5FC91D872F67}" type="presParOf" srcId="{C50B3413-2FC8-4971-956E-C285FAAC3722}" destId="{760A76EA-F19B-469C-8A50-9CCE128EBE2C}" srcOrd="1" destOrd="0" presId="urn:microsoft.com/office/officeart/2005/8/layout/bProcess4"/>
    <dgm:cxn modelId="{C936033E-0D00-49B6-9446-FCD6A0955441}" type="presParOf" srcId="{F12D8BFB-1816-4BD9-ADA5-E032568D5D71}" destId="{ED796486-AD06-4239-A8E0-D93B6FE4599B}" srcOrd="3" destOrd="0" presId="urn:microsoft.com/office/officeart/2005/8/layout/bProcess4"/>
    <dgm:cxn modelId="{5DDDA271-D25E-4C54-95DE-AAF843A12E24}" type="presParOf" srcId="{F12D8BFB-1816-4BD9-ADA5-E032568D5D71}" destId="{EDA98309-714F-4FAC-94E2-683C6EFD0CFE}" srcOrd="4" destOrd="0" presId="urn:microsoft.com/office/officeart/2005/8/layout/bProcess4"/>
    <dgm:cxn modelId="{27F511F7-05B7-4036-887A-2CED97ACB77E}" type="presParOf" srcId="{EDA98309-714F-4FAC-94E2-683C6EFD0CFE}" destId="{82541F6E-A255-423F-B6FC-71A4A024D5FF}" srcOrd="0" destOrd="0" presId="urn:microsoft.com/office/officeart/2005/8/layout/bProcess4"/>
    <dgm:cxn modelId="{1776B006-A9AB-4F6C-8A4F-A188B230243D}" type="presParOf" srcId="{EDA98309-714F-4FAC-94E2-683C6EFD0CFE}" destId="{D501221A-DC67-4C35-9371-B7DCA6084BC6}" srcOrd="1" destOrd="0" presId="urn:microsoft.com/office/officeart/2005/8/layout/bProcess4"/>
    <dgm:cxn modelId="{0F23737B-5A70-4952-A1D0-756653FE78DD}" type="presParOf" srcId="{F12D8BFB-1816-4BD9-ADA5-E032568D5D71}" destId="{3F61E01B-97E5-4F43-9036-0A23FA631DE7}" srcOrd="5" destOrd="0" presId="urn:microsoft.com/office/officeart/2005/8/layout/bProcess4"/>
    <dgm:cxn modelId="{218DD0C3-AFC3-463B-BDFB-9C8E20D3129B}" type="presParOf" srcId="{F12D8BFB-1816-4BD9-ADA5-E032568D5D71}" destId="{31BC4558-A1EB-4CED-B96C-06856E3268C3}" srcOrd="6" destOrd="0" presId="urn:microsoft.com/office/officeart/2005/8/layout/bProcess4"/>
    <dgm:cxn modelId="{0C3A7EDD-D82E-42A3-B4B8-712E4A41CAE0}" type="presParOf" srcId="{31BC4558-A1EB-4CED-B96C-06856E3268C3}" destId="{63ED6B44-D5F2-4B3C-863F-4082935FE238}" srcOrd="0" destOrd="0" presId="urn:microsoft.com/office/officeart/2005/8/layout/bProcess4"/>
    <dgm:cxn modelId="{D39CB628-B8B7-4346-BA9B-8753D6941D66}" type="presParOf" srcId="{31BC4558-A1EB-4CED-B96C-06856E3268C3}" destId="{E258968D-AC42-478A-AE4B-E4071396A471}" srcOrd="1" destOrd="0" presId="urn:microsoft.com/office/officeart/2005/8/layout/bProcess4"/>
    <dgm:cxn modelId="{6CE82B60-D9A7-4393-9248-E5BAF7DDD64D}" type="presParOf" srcId="{F12D8BFB-1816-4BD9-ADA5-E032568D5D71}" destId="{D26D6673-77CC-48EB-8BF4-82CEEE491734}" srcOrd="7" destOrd="0" presId="urn:microsoft.com/office/officeart/2005/8/layout/bProcess4"/>
    <dgm:cxn modelId="{DB162E3B-E456-499A-939A-6117664C909E}" type="presParOf" srcId="{F12D8BFB-1816-4BD9-ADA5-E032568D5D71}" destId="{48C98101-6E80-4732-A0BC-8D305F651052}" srcOrd="8" destOrd="0" presId="urn:microsoft.com/office/officeart/2005/8/layout/bProcess4"/>
    <dgm:cxn modelId="{EE28AAC7-B733-495A-B2B1-B4A9CCD7544B}" type="presParOf" srcId="{48C98101-6E80-4732-A0BC-8D305F651052}" destId="{8143C12B-484A-45F8-8AFB-A5433D6A249E}" srcOrd="0" destOrd="0" presId="urn:microsoft.com/office/officeart/2005/8/layout/bProcess4"/>
    <dgm:cxn modelId="{312F78E3-84A5-4522-9229-1792DA48195A}" type="presParOf" srcId="{48C98101-6E80-4732-A0BC-8D305F651052}" destId="{2F677E4F-83A0-470E-82B3-0C189D2DDD5E}" srcOrd="1" destOrd="0" presId="urn:microsoft.com/office/officeart/2005/8/layout/bProcess4"/>
    <dgm:cxn modelId="{1C63B33A-AFAA-41DC-8812-9591F4820FEA}" type="presParOf" srcId="{F12D8BFB-1816-4BD9-ADA5-E032568D5D71}" destId="{9359FEF4-25A6-4863-9AF1-03991D44C398}" srcOrd="9" destOrd="0" presId="urn:microsoft.com/office/officeart/2005/8/layout/bProcess4"/>
    <dgm:cxn modelId="{C33C1FE4-FFC0-4380-8CC0-738561AFBE7E}" type="presParOf" srcId="{F12D8BFB-1816-4BD9-ADA5-E032568D5D71}" destId="{D1A722EF-5E62-498D-B2F2-229A236A7929}" srcOrd="10" destOrd="0" presId="urn:microsoft.com/office/officeart/2005/8/layout/bProcess4"/>
    <dgm:cxn modelId="{D536018A-5A37-4DC8-81F5-A9A3E4D964FF}" type="presParOf" srcId="{D1A722EF-5E62-498D-B2F2-229A236A7929}" destId="{0E285218-B644-4E0A-9B77-3E2F6DBC6F18}" srcOrd="0" destOrd="0" presId="urn:microsoft.com/office/officeart/2005/8/layout/bProcess4"/>
    <dgm:cxn modelId="{B095DE6D-F2C9-49D7-A083-F50FA344F339}" type="presParOf" srcId="{D1A722EF-5E62-498D-B2F2-229A236A7929}" destId="{CE501538-5C2B-40FF-8A8F-65C515755013}" srcOrd="1" destOrd="0" presId="urn:microsoft.com/office/officeart/2005/8/layout/bProcess4"/>
    <dgm:cxn modelId="{97B2A682-9423-461F-8FC5-BC8B58AB48DE}" type="presParOf" srcId="{F12D8BFB-1816-4BD9-ADA5-E032568D5D71}" destId="{0DEF30DD-B822-4939-A8B0-776EAA3A6FE1}" srcOrd="11" destOrd="0" presId="urn:microsoft.com/office/officeart/2005/8/layout/bProcess4"/>
    <dgm:cxn modelId="{C6608346-AF85-4558-80E1-DB38BD9CE2AE}" type="presParOf" srcId="{F12D8BFB-1816-4BD9-ADA5-E032568D5D71}" destId="{EF0D9EB3-E6D7-4025-B70D-CB37C85149D3}" srcOrd="12" destOrd="0" presId="urn:microsoft.com/office/officeart/2005/8/layout/bProcess4"/>
    <dgm:cxn modelId="{608B01A5-8E47-42B3-BB9C-4B347534868A}" type="presParOf" srcId="{EF0D9EB3-E6D7-4025-B70D-CB37C85149D3}" destId="{42AD17E7-D340-4784-A847-03ABF964AEE3}" srcOrd="0" destOrd="0" presId="urn:microsoft.com/office/officeart/2005/8/layout/bProcess4"/>
    <dgm:cxn modelId="{52F80267-BC0B-4941-8413-7BC7FFACCB14}" type="presParOf" srcId="{EF0D9EB3-E6D7-4025-B70D-CB37C85149D3}" destId="{D52F4D19-405C-468B-8D85-C4CE5170454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0D96A-351F-40B7-B267-6DEBA57A60FE}">
      <dsp:nvSpPr>
        <dsp:cNvPr id="0" name=""/>
        <dsp:cNvSpPr/>
      </dsp:nvSpPr>
      <dsp:spPr>
        <a:xfrm>
          <a:off x="1327" y="951994"/>
          <a:ext cx="3606166" cy="21600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Сенсорные барьеры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529438" y="1268320"/>
        <a:ext cx="2549944" cy="1527358"/>
      </dsp:txXfrm>
    </dsp:sp>
    <dsp:sp modelId="{16AB048A-107B-4445-895E-826EA7805C97}">
      <dsp:nvSpPr>
        <dsp:cNvPr id="0" name=""/>
        <dsp:cNvSpPr/>
      </dsp:nvSpPr>
      <dsp:spPr>
        <a:xfrm rot="19041445">
          <a:off x="3558855" y="1534349"/>
          <a:ext cx="1178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804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6EE3E-313B-4805-A55B-5E28F1A905F0}">
      <dsp:nvSpPr>
        <dsp:cNvPr id="0" name=""/>
        <dsp:cNvSpPr/>
      </dsp:nvSpPr>
      <dsp:spPr>
        <a:xfrm>
          <a:off x="4581158" y="1135332"/>
          <a:ext cx="421510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04F28-672D-4A74-A279-CB88777D1C85}">
      <dsp:nvSpPr>
        <dsp:cNvPr id="0" name=""/>
        <dsp:cNvSpPr/>
      </dsp:nvSpPr>
      <dsp:spPr>
        <a:xfrm>
          <a:off x="5002668" y="238665"/>
          <a:ext cx="2988891" cy="17933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3000" kern="1200" dirty="0" smtClean="0">
              <a:latin typeface="Arial" pitchFamily="34" charset="0"/>
              <a:cs typeface="Arial" pitchFamily="34" charset="0"/>
            </a:rPr>
            <a:t>Недоступная модальность информации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>
        <a:off x="5002668" y="238665"/>
        <a:ext cx="2988891" cy="1793334"/>
      </dsp:txXfrm>
    </dsp:sp>
    <dsp:sp modelId="{3EEA7611-47F6-434A-BCCF-16D697DC3FE8}">
      <dsp:nvSpPr>
        <dsp:cNvPr id="0" name=""/>
        <dsp:cNvSpPr/>
      </dsp:nvSpPr>
      <dsp:spPr>
        <a:xfrm rot="2558555">
          <a:off x="3558855" y="2529650"/>
          <a:ext cx="1178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804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919B7-6CFB-4BCA-84FA-DA92ED9ADACE}">
      <dsp:nvSpPr>
        <dsp:cNvPr id="0" name=""/>
        <dsp:cNvSpPr/>
      </dsp:nvSpPr>
      <dsp:spPr>
        <a:xfrm>
          <a:off x="4581158" y="2928667"/>
          <a:ext cx="421510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45BA-C736-4890-B6DB-C7F7FDCD258F}">
      <dsp:nvSpPr>
        <dsp:cNvPr id="0" name=""/>
        <dsp:cNvSpPr/>
      </dsp:nvSpPr>
      <dsp:spPr>
        <a:xfrm>
          <a:off x="5002668" y="2032000"/>
          <a:ext cx="2988891" cy="17933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3000" kern="1200" dirty="0" smtClean="0">
              <a:latin typeface="Arial" pitchFamily="34" charset="0"/>
              <a:cs typeface="Arial" pitchFamily="34" charset="0"/>
            </a:rPr>
            <a:t>Сенсорная перегрузка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>
        <a:off x="5002668" y="2032000"/>
        <a:ext cx="2988891" cy="1793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0D96A-351F-40B7-B267-6DEBA57A60FE}">
      <dsp:nvSpPr>
        <dsp:cNvPr id="0" name=""/>
        <dsp:cNvSpPr/>
      </dsp:nvSpPr>
      <dsp:spPr>
        <a:xfrm>
          <a:off x="1108" y="946105"/>
          <a:ext cx="3580991" cy="21599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Когнитивные барьеры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525532" y="1262429"/>
        <a:ext cx="2532143" cy="1527349"/>
      </dsp:txXfrm>
    </dsp:sp>
    <dsp:sp modelId="{3EEA7611-47F6-434A-BCCF-16D697DC3FE8}">
      <dsp:nvSpPr>
        <dsp:cNvPr id="0" name=""/>
        <dsp:cNvSpPr/>
      </dsp:nvSpPr>
      <dsp:spPr>
        <a:xfrm rot="21590558">
          <a:off x="3667560" y="2024919"/>
          <a:ext cx="691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46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919B7-6CFB-4BCA-84FA-DA92ED9ADACE}">
      <dsp:nvSpPr>
        <dsp:cNvPr id="0" name=""/>
        <dsp:cNvSpPr/>
      </dsp:nvSpPr>
      <dsp:spPr>
        <a:xfrm>
          <a:off x="4359029" y="2023970"/>
          <a:ext cx="470015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45BA-C736-4890-B6DB-C7F7FDCD258F}">
      <dsp:nvSpPr>
        <dsp:cNvPr id="0" name=""/>
        <dsp:cNvSpPr/>
      </dsp:nvSpPr>
      <dsp:spPr>
        <a:xfrm>
          <a:off x="4829044" y="1296142"/>
          <a:ext cx="3332836" cy="14556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l" defTabSz="12890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2900" kern="1200" dirty="0" smtClean="0">
              <a:latin typeface="Arial" pitchFamily="34" charset="0"/>
              <a:cs typeface="Arial" pitchFamily="34" charset="0"/>
            </a:rPr>
            <a:t>Несоответствии уровню познавательного развития</a:t>
          </a:r>
          <a:endParaRPr lang="ru-RU" sz="2900" kern="1200" dirty="0">
            <a:latin typeface="Arial" pitchFamily="34" charset="0"/>
            <a:cs typeface="Arial" pitchFamily="34" charset="0"/>
          </a:endParaRPr>
        </a:p>
      </dsp:txBody>
      <dsp:txXfrm>
        <a:off x="4829044" y="1296142"/>
        <a:ext cx="3332836" cy="1455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0D96A-351F-40B7-B267-6DEBA57A60FE}">
      <dsp:nvSpPr>
        <dsp:cNvPr id="0" name=""/>
        <dsp:cNvSpPr/>
      </dsp:nvSpPr>
      <dsp:spPr>
        <a:xfrm>
          <a:off x="1108" y="946105"/>
          <a:ext cx="3580991" cy="21599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Технические барьеры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525532" y="1262429"/>
        <a:ext cx="2532143" cy="1527349"/>
      </dsp:txXfrm>
    </dsp:sp>
    <dsp:sp modelId="{3EEA7611-47F6-434A-BCCF-16D697DC3FE8}">
      <dsp:nvSpPr>
        <dsp:cNvPr id="0" name=""/>
        <dsp:cNvSpPr/>
      </dsp:nvSpPr>
      <dsp:spPr>
        <a:xfrm rot="21590558">
          <a:off x="3667560" y="2024919"/>
          <a:ext cx="691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46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919B7-6CFB-4BCA-84FA-DA92ED9ADACE}">
      <dsp:nvSpPr>
        <dsp:cNvPr id="0" name=""/>
        <dsp:cNvSpPr/>
      </dsp:nvSpPr>
      <dsp:spPr>
        <a:xfrm>
          <a:off x="4359029" y="2023970"/>
          <a:ext cx="470015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45BA-C736-4890-B6DB-C7F7FDCD258F}">
      <dsp:nvSpPr>
        <dsp:cNvPr id="0" name=""/>
        <dsp:cNvSpPr/>
      </dsp:nvSpPr>
      <dsp:spPr>
        <a:xfrm>
          <a:off x="4829044" y="1296142"/>
          <a:ext cx="3332836" cy="14556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l" defTabSz="12890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2900" kern="1200" dirty="0" smtClean="0">
              <a:latin typeface="Arial" pitchFamily="34" charset="0"/>
              <a:cs typeface="Arial" pitchFamily="34" charset="0"/>
            </a:rPr>
            <a:t>Неподходящие вид или форма носителя информации</a:t>
          </a:r>
          <a:endParaRPr lang="ru-RU" sz="2900" kern="1200" dirty="0">
            <a:latin typeface="Arial" pitchFamily="34" charset="0"/>
            <a:cs typeface="Arial" pitchFamily="34" charset="0"/>
          </a:endParaRPr>
        </a:p>
      </dsp:txBody>
      <dsp:txXfrm>
        <a:off x="4829044" y="1296142"/>
        <a:ext cx="3332836" cy="145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0D96A-351F-40B7-B267-6DEBA57A60FE}">
      <dsp:nvSpPr>
        <dsp:cNvPr id="0" name=""/>
        <dsp:cNvSpPr/>
      </dsp:nvSpPr>
      <dsp:spPr>
        <a:xfrm>
          <a:off x="1108" y="946105"/>
          <a:ext cx="3580991" cy="21599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Языковые барьеры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525532" y="1262429"/>
        <a:ext cx="2532143" cy="1527349"/>
      </dsp:txXfrm>
    </dsp:sp>
    <dsp:sp modelId="{3EEA7611-47F6-434A-BCCF-16D697DC3FE8}">
      <dsp:nvSpPr>
        <dsp:cNvPr id="0" name=""/>
        <dsp:cNvSpPr/>
      </dsp:nvSpPr>
      <dsp:spPr>
        <a:xfrm rot="21590558">
          <a:off x="3667560" y="2024919"/>
          <a:ext cx="691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46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919B7-6CFB-4BCA-84FA-DA92ED9ADACE}">
      <dsp:nvSpPr>
        <dsp:cNvPr id="0" name=""/>
        <dsp:cNvSpPr/>
      </dsp:nvSpPr>
      <dsp:spPr>
        <a:xfrm>
          <a:off x="4359029" y="2023970"/>
          <a:ext cx="470015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45BA-C736-4890-B6DB-C7F7FDCD258F}">
      <dsp:nvSpPr>
        <dsp:cNvPr id="0" name=""/>
        <dsp:cNvSpPr/>
      </dsp:nvSpPr>
      <dsp:spPr>
        <a:xfrm>
          <a:off x="4829044" y="1296142"/>
          <a:ext cx="3332836" cy="14556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l" defTabSz="12890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2900" kern="1200" dirty="0" smtClean="0">
              <a:latin typeface="Arial" pitchFamily="34" charset="0"/>
              <a:cs typeface="Arial" pitchFamily="34" charset="0"/>
            </a:rPr>
            <a:t>Информация передаётся на языке, который человек не знает</a:t>
          </a:r>
          <a:endParaRPr lang="ru-RU" sz="2900" kern="1200" dirty="0">
            <a:latin typeface="Arial" pitchFamily="34" charset="0"/>
            <a:cs typeface="Arial" pitchFamily="34" charset="0"/>
          </a:endParaRPr>
        </a:p>
      </dsp:txBody>
      <dsp:txXfrm>
        <a:off x="4829044" y="1296142"/>
        <a:ext cx="3332836" cy="1455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0D96A-351F-40B7-B267-6DEBA57A60FE}">
      <dsp:nvSpPr>
        <dsp:cNvPr id="0" name=""/>
        <dsp:cNvSpPr/>
      </dsp:nvSpPr>
      <dsp:spPr>
        <a:xfrm>
          <a:off x="1108" y="946105"/>
          <a:ext cx="3580991" cy="21599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Культурные барьеры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525532" y="1262429"/>
        <a:ext cx="2532143" cy="1527349"/>
      </dsp:txXfrm>
    </dsp:sp>
    <dsp:sp modelId="{3EEA7611-47F6-434A-BCCF-16D697DC3FE8}">
      <dsp:nvSpPr>
        <dsp:cNvPr id="0" name=""/>
        <dsp:cNvSpPr/>
      </dsp:nvSpPr>
      <dsp:spPr>
        <a:xfrm rot="21590558">
          <a:off x="3667560" y="2024919"/>
          <a:ext cx="691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46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919B7-6CFB-4BCA-84FA-DA92ED9ADACE}">
      <dsp:nvSpPr>
        <dsp:cNvPr id="0" name=""/>
        <dsp:cNvSpPr/>
      </dsp:nvSpPr>
      <dsp:spPr>
        <a:xfrm>
          <a:off x="4359029" y="2023970"/>
          <a:ext cx="470015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45BA-C736-4890-B6DB-C7F7FDCD258F}">
      <dsp:nvSpPr>
        <dsp:cNvPr id="0" name=""/>
        <dsp:cNvSpPr/>
      </dsp:nvSpPr>
      <dsp:spPr>
        <a:xfrm>
          <a:off x="4829044" y="1296142"/>
          <a:ext cx="3332836" cy="14556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l" defTabSz="128905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2900" kern="1200" dirty="0" smtClean="0">
              <a:latin typeface="Arial" pitchFamily="34" charset="0"/>
              <a:cs typeface="Arial" pitchFamily="34" charset="0"/>
            </a:rPr>
            <a:t>Человек не знает или не понимает культурные традиции или обычаи</a:t>
          </a:r>
          <a:endParaRPr lang="ru-RU" sz="2900" kern="1200" dirty="0">
            <a:latin typeface="Arial" pitchFamily="34" charset="0"/>
            <a:cs typeface="Arial" pitchFamily="34" charset="0"/>
          </a:endParaRPr>
        </a:p>
      </dsp:txBody>
      <dsp:txXfrm>
        <a:off x="4829044" y="1296142"/>
        <a:ext cx="3332836" cy="1455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0D96A-351F-40B7-B267-6DEBA57A60FE}">
      <dsp:nvSpPr>
        <dsp:cNvPr id="0" name=""/>
        <dsp:cNvSpPr/>
      </dsp:nvSpPr>
      <dsp:spPr>
        <a:xfrm>
          <a:off x="1108" y="946105"/>
          <a:ext cx="3580991" cy="21599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525532" y="1262429"/>
        <a:ext cx="2532143" cy="1527349"/>
      </dsp:txXfrm>
    </dsp:sp>
    <dsp:sp modelId="{3EEA7611-47F6-434A-BCCF-16D697DC3FE8}">
      <dsp:nvSpPr>
        <dsp:cNvPr id="0" name=""/>
        <dsp:cNvSpPr/>
      </dsp:nvSpPr>
      <dsp:spPr>
        <a:xfrm rot="21590558">
          <a:off x="3667560" y="2024919"/>
          <a:ext cx="691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46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919B7-6CFB-4BCA-84FA-DA92ED9ADACE}">
      <dsp:nvSpPr>
        <dsp:cNvPr id="0" name=""/>
        <dsp:cNvSpPr/>
      </dsp:nvSpPr>
      <dsp:spPr>
        <a:xfrm>
          <a:off x="4359029" y="2023970"/>
          <a:ext cx="470015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45BA-C736-4890-B6DB-C7F7FDCD258F}">
      <dsp:nvSpPr>
        <dsp:cNvPr id="0" name=""/>
        <dsp:cNvSpPr/>
      </dsp:nvSpPr>
      <dsp:spPr>
        <a:xfrm>
          <a:off x="4829044" y="1296142"/>
          <a:ext cx="3332836" cy="14556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Отказ от информации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из-за негативного опыта, полученного ранее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4829044" y="1296142"/>
        <a:ext cx="3332836" cy="1455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B0D7E-B8CB-475D-9D17-D269070201AA}">
      <dsp:nvSpPr>
        <dsp:cNvPr id="0" name=""/>
        <dsp:cNvSpPr/>
      </dsp:nvSpPr>
      <dsp:spPr>
        <a:xfrm rot="5400000">
          <a:off x="-201853" y="1420668"/>
          <a:ext cx="1525026" cy="1840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40FEB4-3EDE-4039-8E8C-D71939938B71}">
      <dsp:nvSpPr>
        <dsp:cNvPr id="0" name=""/>
        <dsp:cNvSpPr/>
      </dsp:nvSpPr>
      <dsp:spPr>
        <a:xfrm>
          <a:off x="7220" y="444479"/>
          <a:ext cx="2325074" cy="1227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50" kern="1200" dirty="0" smtClean="0">
              <a:latin typeface="Arial" pitchFamily="34" charset="0"/>
              <a:cs typeface="Arial" pitchFamily="34" charset="0"/>
            </a:rPr>
            <a:t>Главный пользователь</a:t>
          </a:r>
          <a:endParaRPr lang="ru-RU" sz="2350" kern="1200" dirty="0">
            <a:latin typeface="Arial" pitchFamily="34" charset="0"/>
            <a:cs typeface="Arial" pitchFamily="34" charset="0"/>
          </a:endParaRPr>
        </a:p>
      </dsp:txBody>
      <dsp:txXfrm>
        <a:off x="43167" y="480426"/>
        <a:ext cx="2253180" cy="1155425"/>
      </dsp:txXfrm>
    </dsp:sp>
    <dsp:sp modelId="{ED796486-AD06-4239-A8E0-D93B6FE4599B}">
      <dsp:nvSpPr>
        <dsp:cNvPr id="0" name=""/>
        <dsp:cNvSpPr/>
      </dsp:nvSpPr>
      <dsp:spPr>
        <a:xfrm rot="5400000">
          <a:off x="-201853" y="2954817"/>
          <a:ext cx="1525026" cy="184097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0A76EA-F19B-469C-8A50-9CCE128EBE2C}">
      <dsp:nvSpPr>
        <dsp:cNvPr id="0" name=""/>
        <dsp:cNvSpPr/>
      </dsp:nvSpPr>
      <dsp:spPr>
        <a:xfrm>
          <a:off x="146992" y="1978628"/>
          <a:ext cx="2045532" cy="1227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50" kern="1200" dirty="0" smtClean="0">
              <a:latin typeface="Arial" pitchFamily="34" charset="0"/>
              <a:cs typeface="Arial" pitchFamily="34" charset="0"/>
            </a:rPr>
            <a:t>Логика, хронология, структура </a:t>
          </a:r>
          <a:endParaRPr lang="zh-CN" altLang="en-US" sz="2350" b="1" kern="1200" dirty="0">
            <a:latin typeface="Arial" pitchFamily="34" charset="0"/>
            <a:cs typeface="Arial" pitchFamily="34" charset="0"/>
          </a:endParaRPr>
        </a:p>
      </dsp:txBody>
      <dsp:txXfrm>
        <a:off x="182939" y="2014575"/>
        <a:ext cx="1973638" cy="1155425"/>
      </dsp:txXfrm>
    </dsp:sp>
    <dsp:sp modelId="{3F61E01B-97E5-4F43-9036-0A23FA631DE7}">
      <dsp:nvSpPr>
        <dsp:cNvPr id="0" name=""/>
        <dsp:cNvSpPr/>
      </dsp:nvSpPr>
      <dsp:spPr>
        <a:xfrm>
          <a:off x="565221" y="3721892"/>
          <a:ext cx="3111188" cy="184097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01221A-DC67-4C35-9371-B7DCA6084BC6}">
      <dsp:nvSpPr>
        <dsp:cNvPr id="0" name=""/>
        <dsp:cNvSpPr/>
      </dsp:nvSpPr>
      <dsp:spPr>
        <a:xfrm>
          <a:off x="146992" y="3512777"/>
          <a:ext cx="2045532" cy="1227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50" kern="1200" dirty="0" smtClean="0">
              <a:latin typeface="Arial" pitchFamily="34" charset="0"/>
              <a:cs typeface="Arial" pitchFamily="34" charset="0"/>
            </a:rPr>
            <a:t>Личность</a:t>
          </a:r>
          <a:endParaRPr lang="ru-RU" sz="2350" kern="1200" dirty="0">
            <a:latin typeface="Arial" pitchFamily="34" charset="0"/>
            <a:cs typeface="Arial" pitchFamily="34" charset="0"/>
          </a:endParaRPr>
        </a:p>
      </dsp:txBody>
      <dsp:txXfrm>
        <a:off x="182939" y="3548724"/>
        <a:ext cx="1973638" cy="1155425"/>
      </dsp:txXfrm>
    </dsp:sp>
    <dsp:sp modelId="{D26D6673-77CC-48EB-8BF4-82CEEE491734}">
      <dsp:nvSpPr>
        <dsp:cNvPr id="0" name=""/>
        <dsp:cNvSpPr/>
      </dsp:nvSpPr>
      <dsp:spPr>
        <a:xfrm rot="16200000">
          <a:off x="2919107" y="2954817"/>
          <a:ext cx="1525026" cy="184097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58968D-AC42-478A-AE4B-E4071396A471}">
      <dsp:nvSpPr>
        <dsp:cNvPr id="0" name=""/>
        <dsp:cNvSpPr/>
      </dsp:nvSpPr>
      <dsp:spPr>
        <a:xfrm>
          <a:off x="3122382" y="3512777"/>
          <a:ext cx="2336672" cy="1227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50" kern="1200" dirty="0" smtClean="0">
              <a:latin typeface="Arial" pitchFamily="34" charset="0"/>
              <a:cs typeface="Arial" pitchFamily="34" charset="0"/>
            </a:rPr>
            <a:t>Верификация</a:t>
          </a:r>
          <a:endParaRPr lang="ru-RU" sz="2350" kern="1200" dirty="0">
            <a:latin typeface="Arial" pitchFamily="34" charset="0"/>
            <a:cs typeface="Arial" pitchFamily="34" charset="0"/>
          </a:endParaRPr>
        </a:p>
      </dsp:txBody>
      <dsp:txXfrm>
        <a:off x="3158329" y="3548724"/>
        <a:ext cx="2264778" cy="1155425"/>
      </dsp:txXfrm>
    </dsp:sp>
    <dsp:sp modelId="{9359FEF4-25A6-4863-9AF1-03991D44C398}">
      <dsp:nvSpPr>
        <dsp:cNvPr id="0" name=""/>
        <dsp:cNvSpPr/>
      </dsp:nvSpPr>
      <dsp:spPr>
        <a:xfrm rot="16200000">
          <a:off x="2919107" y="1420668"/>
          <a:ext cx="1525026" cy="184097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677E4F-83A0-470E-82B3-0C189D2DDD5E}">
      <dsp:nvSpPr>
        <dsp:cNvPr id="0" name=""/>
        <dsp:cNvSpPr/>
      </dsp:nvSpPr>
      <dsp:spPr>
        <a:xfrm>
          <a:off x="3143154" y="1978628"/>
          <a:ext cx="2295127" cy="1227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50" kern="1200" dirty="0" smtClean="0">
              <a:latin typeface="Arial" pitchFamily="34" charset="0"/>
              <a:cs typeface="Arial" pitchFamily="34" charset="0"/>
            </a:rPr>
            <a:t>Конкретность</a:t>
          </a:r>
          <a:endParaRPr lang="ru-RU" sz="2350" kern="1200" dirty="0">
            <a:latin typeface="Arial" pitchFamily="34" charset="0"/>
            <a:cs typeface="Arial" pitchFamily="34" charset="0"/>
          </a:endParaRPr>
        </a:p>
      </dsp:txBody>
      <dsp:txXfrm>
        <a:off x="3179101" y="2014575"/>
        <a:ext cx="2223233" cy="1155425"/>
      </dsp:txXfrm>
    </dsp:sp>
    <dsp:sp modelId="{0DEF30DD-B822-4939-A8B0-776EAA3A6FE1}">
      <dsp:nvSpPr>
        <dsp:cNvPr id="0" name=""/>
        <dsp:cNvSpPr/>
      </dsp:nvSpPr>
      <dsp:spPr>
        <a:xfrm>
          <a:off x="3686181" y="653594"/>
          <a:ext cx="2741943" cy="18409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501538-5C2B-40FF-8A8F-65C515755013}">
      <dsp:nvSpPr>
        <dsp:cNvPr id="0" name=""/>
        <dsp:cNvSpPr/>
      </dsp:nvSpPr>
      <dsp:spPr>
        <a:xfrm>
          <a:off x="3267952" y="444479"/>
          <a:ext cx="2045532" cy="1227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50" kern="1200" dirty="0" smtClean="0">
              <a:latin typeface="Arial" pitchFamily="34" charset="0"/>
              <a:cs typeface="Arial" pitchFamily="34" charset="0"/>
            </a:rPr>
            <a:t>Частотность </a:t>
          </a:r>
          <a:endParaRPr lang="ru-RU" sz="2350" kern="1200" dirty="0">
            <a:latin typeface="Arial" pitchFamily="34" charset="0"/>
            <a:cs typeface="Arial" pitchFamily="34" charset="0"/>
          </a:endParaRPr>
        </a:p>
      </dsp:txBody>
      <dsp:txXfrm>
        <a:off x="3303899" y="480426"/>
        <a:ext cx="1973638" cy="1155425"/>
      </dsp:txXfrm>
    </dsp:sp>
    <dsp:sp modelId="{D52F4D19-405C-468B-8D85-C4CE51704542}">
      <dsp:nvSpPr>
        <dsp:cNvPr id="0" name=""/>
        <dsp:cNvSpPr/>
      </dsp:nvSpPr>
      <dsp:spPr>
        <a:xfrm>
          <a:off x="6019019" y="444479"/>
          <a:ext cx="2045532" cy="1227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50" kern="1200" dirty="0" smtClean="0">
              <a:latin typeface="Arial" pitchFamily="34" charset="0"/>
              <a:cs typeface="Arial" pitchFamily="34" charset="0"/>
            </a:rPr>
            <a:t>Наглядность</a:t>
          </a:r>
          <a:endParaRPr lang="ru-RU" sz="2350" kern="1200" dirty="0">
            <a:latin typeface="Arial" pitchFamily="34" charset="0"/>
            <a:cs typeface="Arial" pitchFamily="34" charset="0"/>
          </a:endParaRPr>
        </a:p>
      </dsp:txBody>
      <dsp:txXfrm>
        <a:off x="6054966" y="480426"/>
        <a:ext cx="1973638" cy="1155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0CDE1-3052-4762-BFCB-7E30E66B2483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9732C-8C80-4753-AFA5-11FB1EC7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7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A250F-9694-4690-9A28-E68B43D5CA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8F80-4B1A-45AD-8D4B-83BF06D41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2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57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7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8F80-4B1A-45AD-8D4B-83BF06D415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0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0F5C-EB51-471A-8DBF-B3DC559B13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5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6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4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2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7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7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3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2C0B0-7F38-4AB3-9280-4015F19B4BF6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4D1A-1818-4287-82ED-910DD5A5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9073008" cy="1512168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Возможности использования ясного языка для создания и адаптации учебных текстов для обучающихся с ОПФР, испытывающих трудности в чтении и понимании информации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92443" cy="1824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Юревич Екатерина Михайловна,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тарший преподаватель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кафедры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коррекционно-развивающих технологий Института инклюзивного образования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БГПУ, сертифицированный специалист по ясному языку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5" y="4689320"/>
            <a:ext cx="163780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3462100"/>
            <a:ext cx="578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Фирменный знак ясного языка, который используется в РБ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5406316"/>
            <a:ext cx="578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Международный фирменный знак ясного языка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Anton\Downloads\IMG_880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17123" r="11722" b="14164"/>
          <a:stretch/>
        </p:blipFill>
        <p:spPr bwMode="auto">
          <a:xfrm>
            <a:off x="668913" y="2745104"/>
            <a:ext cx="160527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096" y="31697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Важно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Фирменный знак ясного языка ставится только в тех продуктах на ясном языке, которые прошли экспертизу.</a:t>
            </a:r>
          </a:p>
        </p:txBody>
      </p:sp>
    </p:spTree>
    <p:extLst>
      <p:ext uri="{BB962C8B-B14F-4D97-AF65-F5344CB8AC3E}">
        <p14:creationId xmlns:p14="http://schemas.microsoft.com/office/powerpoint/2010/main" val="11392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3" y="156491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Текст должен иметь четкую структуру: вводную, основную и заключительную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части.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Излагайте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информацию последовательно, в хронологическом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порядке.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Избегайте изложения текста в форме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вопроса.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646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Важно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7" t="31875" r="16720" b="8333"/>
          <a:stretch/>
        </p:blipFill>
        <p:spPr bwMode="auto">
          <a:xfrm>
            <a:off x="1990133" y="548680"/>
            <a:ext cx="4974359" cy="562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9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1" y="476674"/>
            <a:ext cx="8280920" cy="595101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ловам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числовой информации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изложению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предложений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объему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текста, его размещению и формату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страниц</a:t>
            </a:r>
          </a:p>
          <a:p>
            <a:pPr>
              <a:spcAft>
                <a:spcPts val="600"/>
              </a:spcAft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теме, заголовку текста и его содержанию 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графическим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изображениям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шрифтовому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оформлению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графикам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таблицам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7709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Требования к теме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, заголовку текста и его содержанию </a:t>
            </a:r>
          </a:p>
          <a:p>
            <a:pPr marL="176213" indent="-79375" algn="ctr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692696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Размещайте заголовок в начале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документа.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Пишите заголовок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текста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полужирным шрифтом.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Избегайте многоуровневых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подзаголовков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Не ставьте в конце заголовка точку.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037" y="1748769"/>
            <a:ext cx="78803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разместить важную информацию в начале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документа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выделить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важную информацию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жирным начертанием 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шрифтом)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поместить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важную информацию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рамку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используйте разные способы выделения важной информации в одном тексте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646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Выделяйте заголовок текста и наиболее важную информацию в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нем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037" y="1748769"/>
            <a:ext cx="788039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Правила, которые помогут вам добиться положительного результата на собеседовании при приеме на работу.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646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Заголовок текста должен быть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кратким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037" y="1748769"/>
            <a:ext cx="788039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Правила, которые помогут вам добиться положительного результата на собеседовании при приеме на работу.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Правила для успешного собеседования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646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Заголовок текста должен быть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кратким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037" y="1748769"/>
            <a:ext cx="78803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ru-RU" sz="2800" dirty="0">
                <a:latin typeface="Arial" pitchFamily="34" charset="0"/>
                <a:cs typeface="Arial" pitchFamily="34" charset="0"/>
              </a:rPr>
              <a:t>2.В настоящих Правилах применяются следующие основные термины и понятия:</a:t>
            </a:r>
          </a:p>
          <a:p>
            <a:pPr marL="92075"/>
            <a:r>
              <a:rPr lang="ru-RU" sz="2800" dirty="0">
                <a:latin typeface="Arial" pitchFamily="34" charset="0"/>
                <a:cs typeface="Arial" pitchFamily="34" charset="0"/>
              </a:rPr>
              <a:t>2.1. Автобус – автомобиль с числом мест для сидения более девяти, включая место водителя;</a:t>
            </a:r>
          </a:p>
          <a:p>
            <a:pPr marL="92075"/>
            <a:r>
              <a:rPr lang="ru-RU" sz="2800" dirty="0">
                <a:latin typeface="Arial" pitchFamily="34" charset="0"/>
                <a:cs typeface="Arial" pitchFamily="34" charset="0"/>
              </a:rPr>
              <a:t>2.2. Автомобиль – механическое транспортное средство, имеющее не менее четырех колес, расположенных не менее чем на двух осях, за исключением колесных тракторов и самоходных машин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…».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646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Не используйте многоуровневые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подзаголовки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16380" r="7063" b="34913"/>
          <a:stretch/>
        </p:blipFill>
        <p:spPr bwMode="auto">
          <a:xfrm>
            <a:off x="395536" y="836712"/>
            <a:ext cx="8561346" cy="37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5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493491"/>
            <a:ext cx="834235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3000" dirty="0" smtClean="0">
              <a:latin typeface="Arial" charset="0"/>
              <a:cs typeface="Arial" charset="0"/>
            </a:endParaRPr>
          </a:p>
          <a:p>
            <a:r>
              <a:rPr lang="ru-RU" altLang="ru-RU" sz="2800" dirty="0" smtClean="0">
                <a:latin typeface="Arial" charset="0"/>
                <a:cs typeface="Arial" charset="0"/>
              </a:rPr>
              <a:t>Продукт </a:t>
            </a:r>
            <a:r>
              <a:rPr lang="ru-RU" altLang="ru-RU" sz="2800" dirty="0">
                <a:latin typeface="Arial" charset="0"/>
                <a:cs typeface="Arial" charset="0"/>
              </a:rPr>
              <a:t>на ясном языке может быть представлен в формате</a:t>
            </a:r>
            <a:r>
              <a:rPr lang="ru-RU" altLang="ru-RU" sz="2800" dirty="0" smtClean="0">
                <a:latin typeface="Arial" charset="0"/>
                <a:cs typeface="Arial" charset="0"/>
              </a:rPr>
              <a:t>:</a:t>
            </a:r>
          </a:p>
          <a:p>
            <a:endParaRPr lang="ru-RU" altLang="ru-RU" sz="2800" dirty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altLang="ru-RU" sz="2800" dirty="0" smtClean="0">
                <a:latin typeface="Arial" charset="0"/>
                <a:cs typeface="Arial" charset="0"/>
              </a:rPr>
              <a:t>печатного документа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altLang="ru-RU" sz="2800" dirty="0" err="1" smtClean="0">
                <a:latin typeface="Arial" charset="0"/>
                <a:cs typeface="Arial" charset="0"/>
              </a:rPr>
              <a:t>видеопродукта</a:t>
            </a:r>
            <a:endParaRPr lang="ru-RU" altLang="ru-RU" sz="2800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altLang="ru-RU" sz="2800" dirty="0" err="1" smtClean="0">
                <a:latin typeface="Arial" charset="0"/>
                <a:cs typeface="Arial" charset="0"/>
              </a:rPr>
              <a:t>аудиопродукт</a:t>
            </a:r>
            <a:r>
              <a:rPr lang="ru-RU" altLang="ru-RU" sz="2800" dirty="0" err="1">
                <a:latin typeface="Arial" charset="0"/>
                <a:cs typeface="Arial" charset="0"/>
              </a:rPr>
              <a:t>а</a:t>
            </a:r>
            <a:endParaRPr lang="ru-RU" altLang="ru-RU" sz="2800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altLang="ru-RU" sz="2800" dirty="0" smtClean="0">
                <a:latin typeface="Arial" charset="0"/>
                <a:cs typeface="Arial" charset="0"/>
              </a:rPr>
              <a:t>электронного продукта.</a:t>
            </a:r>
            <a:endParaRPr lang="ru-RU" altLang="ru-RU" sz="2800" dirty="0">
              <a:latin typeface="Arial" charset="0"/>
              <a:cs typeface="Arial" charset="0"/>
            </a:endParaRPr>
          </a:p>
          <a:p>
            <a:endParaRPr lang="ru-RU"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atin typeface="Arial" pitchFamily="34" charset="0"/>
                <a:cs typeface="Arial" pitchFamily="34" charset="0"/>
              </a:rPr>
              <a:t>Какой может быть формат продукта на ясном языке?</a:t>
            </a:r>
          </a:p>
        </p:txBody>
      </p:sp>
    </p:spTree>
    <p:extLst>
      <p:ext uri="{BB962C8B-B14F-4D97-AF65-F5344CB8AC3E}">
        <p14:creationId xmlns:p14="http://schemas.microsoft.com/office/powerpoint/2010/main" val="4172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6463"/>
            <a:ext cx="86409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2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Заголовки можно формулировать в форме повествовательного предложения и в форме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вопроса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  <a:p>
            <a:pPr marL="96838"/>
            <a:endParaRPr lang="ru-RU" sz="28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96838"/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отключить роуминг?</a:t>
            </a:r>
            <a:endParaRPr lang="ru-RU" sz="2800" b="1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96838"/>
            <a:endParaRPr lang="ru-RU" sz="28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96838"/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Продукты для текста</a:t>
            </a:r>
            <a:endParaRPr lang="ru-RU" sz="2800" b="1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16380" r="7063" b="34913"/>
          <a:stretch/>
        </p:blipFill>
        <p:spPr bwMode="auto">
          <a:xfrm>
            <a:off x="395536" y="836712"/>
            <a:ext cx="8561346" cy="37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1" y="476674"/>
            <a:ext cx="8280920" cy="595101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ловам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числовой информации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изложению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предложений</a:t>
            </a:r>
          </a:p>
          <a:p>
            <a:pPr>
              <a:spcAft>
                <a:spcPts val="600"/>
              </a:spcAft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объему 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текста, его размещению и формату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страниц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теме, заголовку текста и его содержанию 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графическим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изображениям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шрифтовому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оформлению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графикам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таблицам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0486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к объему текста, его размещению и формату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страниц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620689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Оптимальный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объем текста на ясном языке – до 30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страниц.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Оптимальный формат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А4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или А5.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Оптимальный размер полей страницы – не менее 2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см.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Нумерация страниц в документе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объем текста составляет более 2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страниц.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Минимальное количество текста на одной странице.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620688"/>
            <a:ext cx="78488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Выравнивание текста по левому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краю.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Нет красной строки.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Весь текст делим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на небольшие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части \ абзацы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смыслу.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Абзацы не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нумеруются.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Абзацы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отделяются друг от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друга интервалом от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6 до 8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пунктов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более.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3" t="30000" r="14846" b="7708"/>
          <a:stretch/>
        </p:blipFill>
        <p:spPr bwMode="auto">
          <a:xfrm>
            <a:off x="683568" y="548680"/>
            <a:ext cx="81369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4779" t="15725" r="34461" b="22780"/>
          <a:stretch/>
        </p:blipFill>
        <p:spPr bwMode="auto">
          <a:xfrm>
            <a:off x="1936345" y="0"/>
            <a:ext cx="587601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3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646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Используйте одинаковые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маркеры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7" t="23747" r="32004" b="24695"/>
          <a:stretch/>
        </p:blipFill>
        <p:spPr bwMode="auto">
          <a:xfrm>
            <a:off x="2555776" y="1002794"/>
            <a:ext cx="4248472" cy="458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7223" y="5588530"/>
            <a:ext cx="7457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Должна быть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обобщающая фраза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1" y="476674"/>
            <a:ext cx="8280920" cy="595101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ловам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числовой информации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изложению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предложений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объему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текста, его размещению и формату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страниц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теме, заголовку текста и его содержанию </a:t>
            </a:r>
          </a:p>
          <a:p>
            <a:pPr>
              <a:spcAft>
                <a:spcPts val="600"/>
              </a:spcAft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графическим 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изображениям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шрифтовому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оформлению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графикам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таблицам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atin typeface="Arial" pitchFamily="34" charset="0"/>
                <a:cs typeface="Arial" pitchFamily="34" charset="0"/>
              </a:rPr>
              <a:t>Какие бывают направления работы по подготовке текстов на ясном языке?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051720" y="2204864"/>
            <a:ext cx="576064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012160" y="2217440"/>
            <a:ext cx="864096" cy="11437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0173" y="3573017"/>
            <a:ext cx="3179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создание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текстов на ясном языке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7" y="3429000"/>
            <a:ext cx="3816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адаптация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аутентичных текстов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 ясный язык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0486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к графическим изображениям</a:t>
            </a:r>
          </a:p>
        </p:txBody>
      </p:sp>
    </p:spTree>
    <p:extLst>
      <p:ext uri="{BB962C8B-B14F-4D97-AF65-F5344CB8AC3E}">
        <p14:creationId xmlns:p14="http://schemas.microsoft.com/office/powerpoint/2010/main" val="5091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6463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Должны быть понятны целевой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аудитории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65948" r="33720" b="9267"/>
          <a:stretch/>
        </p:blipFill>
        <p:spPr bwMode="auto">
          <a:xfrm>
            <a:off x="1403648" y="2636912"/>
            <a:ext cx="5779930" cy="181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7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1 изображение = 1 смысловая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часть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изображение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1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предложение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6463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Должны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соответствовать тексту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t="23491" r="14575" b="6250"/>
          <a:stretch/>
        </p:blipFill>
        <p:spPr bwMode="auto">
          <a:xfrm>
            <a:off x="827584" y="476672"/>
            <a:ext cx="749539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1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t="29742" r="16636" b="9268"/>
          <a:stretch/>
        </p:blipFill>
        <p:spPr bwMode="auto">
          <a:xfrm>
            <a:off x="645411" y="476672"/>
            <a:ext cx="80397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6709" y="6309320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https://lifeguide.by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6463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Должны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быть простыми для восприятия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0163"/>
            <a:ext cx="3945655" cy="262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help-sdo.com/uploads/posts/2017-09/1505476292_otveti-na-gosi-m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942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1" y="476674"/>
            <a:ext cx="8280920" cy="595101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ловам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числовой информации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изложению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предложений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объему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текста, его размещению и формату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страниц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теме, заголовку текста и его содержанию 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графическим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изображениям</a:t>
            </a:r>
          </a:p>
          <a:p>
            <a:pPr>
              <a:spcAft>
                <a:spcPts val="600"/>
              </a:spcAft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шрифтовому оформлению</a:t>
            </a:r>
            <a:endParaRPr lang="ru-RU" sz="2800" u="sng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7709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к шрифтовому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оформлению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  <a:p>
            <a:pPr marL="176213" indent="-79375" algn="ctr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404664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 -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Calibri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Tahoma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один вид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шрифта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шрифта печатного текста не менее 14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пунктов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Размер шрифта заголовка на 2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больше размера шрифта основного текста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шрифта печатного текста в мультимедийных презентациях не менее 30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пунктов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ежстрочный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интервал – от 1,2 до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предпочтительно 1,3–1,5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26508" r="45110" b="11638"/>
          <a:stretch/>
        </p:blipFill>
        <p:spPr bwMode="auto">
          <a:xfrm>
            <a:off x="2151500" y="236638"/>
            <a:ext cx="4480374" cy="620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34779" t="15725" r="34461" b="22780"/>
          <a:stretch/>
        </p:blipFill>
        <p:spPr bwMode="auto">
          <a:xfrm>
            <a:off x="1936345" y="0"/>
            <a:ext cx="587601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9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atin typeface="Arial" pitchFamily="34" charset="0"/>
                <a:cs typeface="Arial" pitchFamily="34" charset="0"/>
              </a:rPr>
              <a:t>Какие бывают виды текстов на ясном языке?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051720" y="2204864"/>
            <a:ext cx="576064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012160" y="2217440"/>
            <a:ext cx="864096" cy="11437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0173" y="3573017"/>
            <a:ext cx="3179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с графическими изображениями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8065" y="3573017"/>
            <a:ext cx="3384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без графических изображений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6431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6838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/>
            <a:endParaRPr lang="ru-RU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>
              <a:spcBef>
                <a:spcPts val="600"/>
              </a:spcBef>
              <a:spcAft>
                <a:spcPts val="600"/>
              </a:spcAft>
            </a:pPr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используйте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6967" y="299552"/>
            <a:ext cx="613193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слова, написанные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ЗАГЛАВНЫМИ БУКВАМИ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слова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со </a:t>
            </a:r>
            <a:r>
              <a:rPr lang="ru-RU" sz="3000" baseline="50000" dirty="0">
                <a:latin typeface="Arial" pitchFamily="34" charset="0"/>
                <a:cs typeface="Arial" pitchFamily="34" charset="0"/>
              </a:rPr>
              <a:t>смещением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и нестандартным и н т е р в а л о м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000" strike="sngStrike" dirty="0" smtClean="0">
                <a:latin typeface="Arial" pitchFamily="34" charset="0"/>
                <a:cs typeface="Arial" pitchFamily="34" charset="0"/>
              </a:rPr>
              <a:t>зачеркивание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слов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цветной текст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азный по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размеру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шрифт</a:t>
            </a:r>
          </a:p>
        </p:txBody>
      </p:sp>
    </p:spTree>
    <p:extLst>
      <p:ext uri="{BB962C8B-B14F-4D97-AF65-F5344CB8AC3E}">
        <p14:creationId xmlns:p14="http://schemas.microsoft.com/office/powerpoint/2010/main" val="31084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6431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6838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>
              <a:spcBef>
                <a:spcPts val="600"/>
              </a:spcBef>
              <a:spcAft>
                <a:spcPts val="600"/>
              </a:spcAft>
            </a:pPr>
            <a:endParaRPr lang="ru-RU" sz="3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>
              <a:spcBef>
                <a:spcPts val="600"/>
              </a:spcBef>
              <a:spcAft>
                <a:spcPts val="600"/>
              </a:spcAft>
            </a:pPr>
            <a:endParaRPr lang="ru-RU" sz="3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>
              <a:spcBef>
                <a:spcPts val="600"/>
              </a:spcBef>
              <a:spcAft>
                <a:spcPts val="600"/>
              </a:spcAft>
            </a:pPr>
            <a:endParaRPr lang="ru-RU" sz="3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>
              <a:spcBef>
                <a:spcPts val="600"/>
              </a:spcBef>
              <a:spcAft>
                <a:spcPts val="600"/>
              </a:spcAft>
            </a:pPr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используйте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6967" y="299552"/>
            <a:ext cx="61319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тени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цветной фон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курсивное начертание 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подчеркивание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/>
          <a:stretch/>
        </p:blipFill>
        <p:spPr bwMode="auto">
          <a:xfrm>
            <a:off x="5056100" y="2437679"/>
            <a:ext cx="4087900" cy="80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1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500" b="1" dirty="0">
                <a:latin typeface="Arial" pitchFamily="34" charset="0"/>
                <a:cs typeface="Arial" pitchFamily="34" charset="0"/>
              </a:rPr>
              <a:t>Кто участвует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в создании\адаптации текстов на </a:t>
            </a:r>
            <a:r>
              <a:rPr lang="ru-RU" sz="3500" b="1" dirty="0">
                <a:latin typeface="Arial" pitchFamily="34" charset="0"/>
                <a:cs typeface="Arial" pitchFamily="34" charset="0"/>
              </a:rPr>
              <a:t>ясный язык?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051720" y="2204864"/>
            <a:ext cx="576064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012160" y="2217440"/>
            <a:ext cx="864096" cy="11437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0174" y="3573017"/>
            <a:ext cx="29386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Специалисты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 ясному языку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3573016"/>
            <a:ext cx="310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Эксперт-оценщик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994" y="2513197"/>
            <a:ext cx="7952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79375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Кто такой специалист по ясному языку?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330310"/>
            <a:ext cx="83423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3400" b="1" dirty="0" smtClean="0">
                <a:latin typeface="Arial" charset="0"/>
                <a:cs typeface="Arial" charset="0"/>
              </a:rPr>
              <a:t>Специалист по ясному языку </a:t>
            </a:r>
            <a:r>
              <a:rPr lang="ru-RU" altLang="ru-RU" sz="3400" dirty="0" smtClean="0">
                <a:latin typeface="Arial" charset="0"/>
                <a:cs typeface="Arial" charset="0"/>
              </a:rPr>
              <a:t>– </a:t>
            </a:r>
          </a:p>
          <a:p>
            <a:pPr>
              <a:lnSpc>
                <a:spcPct val="120000"/>
              </a:lnSpc>
            </a:pPr>
            <a:r>
              <a:rPr lang="ru-RU" altLang="ru-RU" sz="3400" dirty="0">
                <a:latin typeface="Arial" charset="0"/>
                <a:cs typeface="Arial" charset="0"/>
              </a:rPr>
              <a:t>это </a:t>
            </a:r>
            <a:r>
              <a:rPr lang="ru-RU" altLang="ru-RU" sz="3400" dirty="0" smtClean="0">
                <a:latin typeface="Arial" charset="0"/>
                <a:cs typeface="Arial" charset="0"/>
              </a:rPr>
              <a:t>лицо</a:t>
            </a:r>
            <a:r>
              <a:rPr lang="ru-RU" altLang="ru-RU" sz="3400" dirty="0">
                <a:latin typeface="Arial" charset="0"/>
                <a:cs typeface="Arial" charset="0"/>
              </a:rPr>
              <a:t>, </a:t>
            </a:r>
            <a:endParaRPr lang="ru-RU" altLang="ru-RU" sz="3400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3400" dirty="0" smtClean="0">
                <a:latin typeface="Arial" charset="0"/>
                <a:cs typeface="Arial" charset="0"/>
              </a:rPr>
              <a:t>имеющее </a:t>
            </a:r>
            <a:r>
              <a:rPr lang="ru-RU" altLang="ru-RU" sz="3400" dirty="0">
                <a:latin typeface="Arial" charset="0"/>
                <a:cs typeface="Arial" charset="0"/>
              </a:rPr>
              <a:t>необходимые навыки, </a:t>
            </a:r>
            <a:r>
              <a:rPr lang="ru-RU" altLang="ru-RU" sz="3400" dirty="0" smtClean="0">
                <a:latin typeface="Arial" charset="0"/>
                <a:cs typeface="Arial" charset="0"/>
              </a:rPr>
              <a:t>компетентность и практический </a:t>
            </a:r>
            <a:r>
              <a:rPr lang="ru-RU" altLang="ru-RU" sz="3400" dirty="0">
                <a:latin typeface="Arial" charset="0"/>
                <a:cs typeface="Arial" charset="0"/>
              </a:rPr>
              <a:t>опыт </a:t>
            </a:r>
            <a:endParaRPr lang="ru-RU" altLang="ru-RU" sz="3400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3400" dirty="0" smtClean="0">
                <a:latin typeface="Arial" charset="0"/>
                <a:cs typeface="Arial" charset="0"/>
              </a:rPr>
              <a:t>по </a:t>
            </a:r>
            <a:r>
              <a:rPr lang="ru-RU" altLang="ru-RU" sz="3400" dirty="0">
                <a:latin typeface="Arial" charset="0"/>
                <a:cs typeface="Arial" charset="0"/>
              </a:rPr>
              <a:t>созданию </a:t>
            </a:r>
            <a:r>
              <a:rPr lang="ru-RU" altLang="ru-RU" sz="3400" dirty="0" smtClean="0">
                <a:latin typeface="Arial" charset="0"/>
                <a:cs typeface="Arial" charset="0"/>
              </a:rPr>
              <a:t>продукта на </a:t>
            </a:r>
            <a:r>
              <a:rPr lang="ru-RU" altLang="ru-RU" sz="3400" dirty="0">
                <a:latin typeface="Arial" charset="0"/>
                <a:cs typeface="Arial" charset="0"/>
              </a:rPr>
              <a:t>ясном языке</a:t>
            </a:r>
            <a:r>
              <a:rPr lang="ru-RU" altLang="ru-RU" sz="3400" dirty="0" smtClean="0">
                <a:latin typeface="Arial" charset="0"/>
                <a:cs typeface="Arial" charset="0"/>
              </a:rPr>
              <a:t>.</a:t>
            </a:r>
            <a:endParaRPr lang="ru-RU" altLang="ru-RU" sz="3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latin typeface="Arial" pitchFamily="34" charset="0"/>
                <a:cs typeface="Arial" pitchFamily="34" charset="0"/>
              </a:rPr>
              <a:t>Важно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3"/>
            <a:ext cx="849694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Специалиста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 ясному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языку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обязательно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должен: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пройти специальное обучение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иметь опыт взаимодействия с целевой аудиторией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иметь практический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опыт по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созданию\адаптации продуктов на ясном языке.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84295" t="53592" r="4968" b="28735"/>
          <a:stretch/>
        </p:blipFill>
        <p:spPr bwMode="auto">
          <a:xfrm>
            <a:off x="7410361" y="260648"/>
            <a:ext cx="139954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994" y="2513196"/>
            <a:ext cx="795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79375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Кто такой эксперт-оценщик?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84295" t="53592" r="4968" b="28735"/>
          <a:stretch/>
        </p:blipFill>
        <p:spPr bwMode="auto">
          <a:xfrm>
            <a:off x="7410361" y="260648"/>
            <a:ext cx="139954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330311"/>
            <a:ext cx="83423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Эксперт-оценщик </a:t>
            </a:r>
            <a:r>
              <a:rPr lang="ru-RU" altLang="ru-RU" sz="3000" dirty="0" smtClean="0">
                <a:latin typeface="Arial" charset="0"/>
                <a:cs typeface="Arial" charset="0"/>
              </a:rPr>
              <a:t>– </a:t>
            </a:r>
          </a:p>
          <a:p>
            <a:pPr>
              <a:lnSpc>
                <a:spcPct val="120000"/>
              </a:lnSpc>
            </a:pPr>
            <a:r>
              <a:rPr lang="ru-RU" altLang="ru-RU" sz="3000" dirty="0" smtClean="0">
                <a:latin typeface="Arial" charset="0"/>
                <a:cs typeface="Arial" charset="0"/>
              </a:rPr>
              <a:t>это </a:t>
            </a:r>
            <a:r>
              <a:rPr lang="ru-RU" altLang="ru-RU" sz="3000" dirty="0">
                <a:latin typeface="Arial" charset="0"/>
                <a:cs typeface="Arial" charset="0"/>
              </a:rPr>
              <a:t>п</a:t>
            </a:r>
            <a:r>
              <a:rPr lang="ru-RU" altLang="ru-RU" sz="3000" dirty="0" smtClean="0">
                <a:latin typeface="Arial" charset="0"/>
                <a:cs typeface="Arial" charset="0"/>
              </a:rPr>
              <a:t>редставитель </a:t>
            </a:r>
            <a:r>
              <a:rPr lang="ru-RU" altLang="ru-RU" sz="3000" dirty="0">
                <a:latin typeface="Arial" charset="0"/>
                <a:cs typeface="Arial" charset="0"/>
              </a:rPr>
              <a:t>целевой аудитории, </a:t>
            </a:r>
            <a:endParaRPr lang="ru-RU" altLang="ru-RU" sz="3000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3000" dirty="0" smtClean="0">
                <a:latin typeface="Arial" charset="0"/>
                <a:cs typeface="Arial" charset="0"/>
              </a:rPr>
              <a:t>для </a:t>
            </a:r>
            <a:r>
              <a:rPr lang="ru-RU" altLang="ru-RU" sz="3000" dirty="0">
                <a:latin typeface="Arial" charset="0"/>
                <a:cs typeface="Arial" charset="0"/>
              </a:rPr>
              <a:t>которой </a:t>
            </a:r>
            <a:r>
              <a:rPr lang="ru-RU" altLang="ru-RU" sz="3000" dirty="0" smtClean="0">
                <a:latin typeface="Arial" charset="0"/>
                <a:cs typeface="Arial" charset="0"/>
              </a:rPr>
              <a:t>создаётся </a:t>
            </a:r>
            <a:r>
              <a:rPr lang="ru-RU" altLang="ru-RU" sz="3000" dirty="0">
                <a:latin typeface="Arial" charset="0"/>
                <a:cs typeface="Arial" charset="0"/>
              </a:rPr>
              <a:t>продукт </a:t>
            </a:r>
            <a:endParaRPr lang="ru-RU" altLang="ru-RU" sz="3000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3000" dirty="0" smtClean="0">
                <a:latin typeface="Arial" charset="0"/>
                <a:cs typeface="Arial" charset="0"/>
              </a:rPr>
              <a:t>на ясном языке, участвующий в вычитке информации на ясном языке </a:t>
            </a:r>
          </a:p>
          <a:p>
            <a:pPr>
              <a:lnSpc>
                <a:spcPct val="120000"/>
              </a:lnSpc>
            </a:pPr>
            <a:r>
              <a:rPr lang="ru-RU" altLang="ru-RU" sz="3000" dirty="0" smtClean="0">
                <a:latin typeface="Arial" charset="0"/>
                <a:cs typeface="Arial" charset="0"/>
              </a:rPr>
              <a:t>и </a:t>
            </a:r>
            <a:r>
              <a:rPr lang="ru-RU" altLang="ru-RU" sz="3000" dirty="0">
                <a:latin typeface="Arial" charset="0"/>
                <a:cs typeface="Arial" charset="0"/>
              </a:rPr>
              <a:t>прошедший </a:t>
            </a:r>
            <a:r>
              <a:rPr lang="ru-RU" altLang="ru-RU" sz="3000" dirty="0" smtClean="0">
                <a:latin typeface="Arial" charset="0"/>
                <a:cs typeface="Arial" charset="0"/>
              </a:rPr>
              <a:t>специальную подготовку </a:t>
            </a:r>
          </a:p>
          <a:p>
            <a:pPr>
              <a:lnSpc>
                <a:spcPct val="120000"/>
              </a:lnSpc>
            </a:pPr>
            <a:r>
              <a:rPr lang="ru-RU" altLang="ru-RU" sz="3000" dirty="0" smtClean="0">
                <a:latin typeface="Arial" charset="0"/>
                <a:cs typeface="Arial" charset="0"/>
              </a:rPr>
              <a:t>по </a:t>
            </a:r>
            <a:r>
              <a:rPr lang="ru-RU" altLang="ru-RU" sz="3000" dirty="0">
                <a:latin typeface="Arial" charset="0"/>
                <a:cs typeface="Arial" charset="0"/>
              </a:rPr>
              <a:t>ясному языку.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28112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4763"/>
            <a:r>
              <a:rPr lang="ru-RU" sz="2800" dirty="0" smtClean="0">
                <a:latin typeface="Arial" pitchFamily="34" charset="0"/>
                <a:cs typeface="Arial" pitchFamily="34" charset="0"/>
              </a:rPr>
              <a:t>Увеличение количества людей, которые испытывают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трудности в восприятии и понимании информации</a:t>
            </a:r>
          </a:p>
          <a:p>
            <a:pPr marL="92075" indent="4763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92075" indent="4763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92075" indent="4763"/>
            <a:r>
              <a:rPr lang="ru-RU" sz="28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адаптивной коммуникативной среды</a:t>
            </a:r>
          </a:p>
          <a:p>
            <a:pPr marL="92075" indent="4763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92075" indent="4763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92075" indent="4763"/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ясного языка</a:t>
            </a:r>
          </a:p>
          <a:p>
            <a:pPr marL="92075" indent="4763"/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92075" indent="4763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03648" y="2132857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403648" y="3851182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3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993" y="2060849"/>
            <a:ext cx="80859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Какие бывают барьеры у целевой аудитории?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517554"/>
              </p:ext>
            </p:extLst>
          </p:nvPr>
        </p:nvGraphicFramePr>
        <p:xfrm>
          <a:off x="539552" y="1268761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7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57227581"/>
              </p:ext>
            </p:extLst>
          </p:nvPr>
        </p:nvGraphicFramePr>
        <p:xfrm>
          <a:off x="539552" y="1268760"/>
          <a:ext cx="8352928" cy="405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5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38496866"/>
              </p:ext>
            </p:extLst>
          </p:nvPr>
        </p:nvGraphicFramePr>
        <p:xfrm>
          <a:off x="539552" y="1268760"/>
          <a:ext cx="8352928" cy="405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7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4099906"/>
              </p:ext>
            </p:extLst>
          </p:nvPr>
        </p:nvGraphicFramePr>
        <p:xfrm>
          <a:off x="539552" y="1268760"/>
          <a:ext cx="8352928" cy="405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04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9431573"/>
              </p:ext>
            </p:extLst>
          </p:nvPr>
        </p:nvGraphicFramePr>
        <p:xfrm>
          <a:off x="539552" y="1268760"/>
          <a:ext cx="8352928" cy="405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4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5809058"/>
              </p:ext>
            </p:extLst>
          </p:nvPr>
        </p:nvGraphicFramePr>
        <p:xfrm>
          <a:off x="539552" y="1268760"/>
          <a:ext cx="8352928" cy="405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2762926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latin typeface="Arial" pitchFamily="34" charset="0"/>
                <a:cs typeface="Arial" pitchFamily="34" charset="0"/>
              </a:rPr>
              <a:t>Мотивационные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барьеры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5" y="2060849"/>
            <a:ext cx="8342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Важно знать особенности восприятия и понимания информации целевой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группой! </a:t>
            </a:r>
          </a:p>
        </p:txBody>
      </p:sp>
    </p:spTree>
    <p:extLst>
      <p:ext uri="{BB962C8B-B14F-4D97-AF65-F5344CB8AC3E}">
        <p14:creationId xmlns:p14="http://schemas.microsoft.com/office/powerpoint/2010/main" val="15698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Уровни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сложности учебных текстов на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ясном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языке в зависимости от развития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речи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42048" y="4388529"/>
            <a:ext cx="2832835" cy="120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Очень</a:t>
            </a:r>
            <a:br>
              <a:rPr lang="ru-RU" alt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ясный язык</a:t>
            </a:r>
            <a:endParaRPr lang="de-DE" altLang="ru-RU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组合 28"/>
          <p:cNvGrpSpPr>
            <a:grpSpLocks/>
          </p:cNvGrpSpPr>
          <p:nvPr/>
        </p:nvGrpSpPr>
        <p:grpSpPr bwMode="auto">
          <a:xfrm>
            <a:off x="1475425" y="2564904"/>
            <a:ext cx="1940459" cy="1667470"/>
            <a:chOff x="2873375" y="1331913"/>
            <a:chExt cx="747713" cy="741362"/>
          </a:xfrm>
        </p:grpSpPr>
        <p:grpSp>
          <p:nvGrpSpPr>
            <p:cNvPr id="8" name="组合 10"/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11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73375" y="1529347"/>
              <a:ext cx="747713" cy="36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ru-RU" altLang="zh-CN" sz="4800" b="1" dirty="0" smtClean="0">
                  <a:latin typeface="Arial" pitchFamily="34" charset="0"/>
                  <a:cs typeface="Arial" pitchFamily="34" charset="0"/>
                </a:rPr>
                <a:t>А1</a:t>
              </a:r>
              <a:endParaRPr lang="zh-CN" altLang="en-US" sz="4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el 1"/>
          <p:cNvSpPr txBox="1">
            <a:spLocks/>
          </p:cNvSpPr>
          <p:nvPr/>
        </p:nvSpPr>
        <p:spPr>
          <a:xfrm>
            <a:off x="4835509" y="4388529"/>
            <a:ext cx="2832835" cy="120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Ясный язык</a:t>
            </a:r>
            <a:endParaRPr lang="de-DE" altLang="ru-RU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组合 28"/>
          <p:cNvGrpSpPr>
            <a:grpSpLocks/>
          </p:cNvGrpSpPr>
          <p:nvPr/>
        </p:nvGrpSpPr>
        <p:grpSpPr bwMode="auto">
          <a:xfrm>
            <a:off x="5268888" y="2625627"/>
            <a:ext cx="1940459" cy="1667470"/>
            <a:chOff x="2873375" y="1331913"/>
            <a:chExt cx="747713" cy="741362"/>
          </a:xfrm>
        </p:grpSpPr>
        <p:grpSp>
          <p:nvGrpSpPr>
            <p:cNvPr id="27" name="组合 10"/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29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2873375" y="1529347"/>
              <a:ext cx="747713" cy="36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ru-RU" altLang="zh-CN" sz="4800" b="1" dirty="0" smtClean="0">
                  <a:latin typeface="Arial" pitchFamily="34" charset="0"/>
                  <a:cs typeface="Arial" pitchFamily="34" charset="0"/>
                </a:rPr>
                <a:t>А2</a:t>
              </a:r>
              <a:endParaRPr lang="zh-CN" altLang="en-US" sz="4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6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475656" y="664567"/>
            <a:ext cx="4499520" cy="87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Очень ясный язык</a:t>
            </a:r>
            <a:endParaRPr lang="de-DE" altLang="ru-RU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组合 28"/>
          <p:cNvGrpSpPr>
            <a:grpSpLocks/>
          </p:cNvGrpSpPr>
          <p:nvPr/>
        </p:nvGrpSpPr>
        <p:grpSpPr bwMode="auto">
          <a:xfrm>
            <a:off x="251521" y="495840"/>
            <a:ext cx="1544948" cy="1244255"/>
            <a:chOff x="2873375" y="1331913"/>
            <a:chExt cx="747713" cy="741362"/>
          </a:xfrm>
        </p:grpSpPr>
        <p:grpSp>
          <p:nvGrpSpPr>
            <p:cNvPr id="8" name="组合 10"/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11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73375" y="1476324"/>
              <a:ext cx="747713" cy="495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ru-RU" altLang="zh-CN" sz="4800" b="1" dirty="0" smtClean="0">
                  <a:latin typeface="Arial" pitchFamily="34" charset="0"/>
                  <a:cs typeface="Arial" pitchFamily="34" charset="0"/>
                </a:rPr>
                <a:t>А1</a:t>
              </a:r>
              <a:endParaRPr lang="zh-CN" altLang="en-US" sz="4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77116" y="2116014"/>
            <a:ext cx="805532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людей,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которые: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плохо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читают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пишут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понимают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примерно 500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воспринимают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на слух и понимают простую разговорную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речь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71800" y="1367126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7" y="1899756"/>
            <a:ext cx="8534183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Ясный язык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простой и понятный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язык. Это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простые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слова 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простые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предложения. Это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понятные картинки в тексте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Это удобный формат текста для чтения.</a:t>
            </a:r>
          </a:p>
          <a:p>
            <a:pPr>
              <a:lnSpc>
                <a:spcPct val="120000"/>
              </a:lnSpc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514" y="692697"/>
            <a:ext cx="633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такое ясный язык?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475656" y="645400"/>
            <a:ext cx="4499520" cy="87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Очень ясный язык</a:t>
            </a:r>
            <a:endParaRPr lang="de-DE" altLang="ru-RU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组合 28"/>
          <p:cNvGrpSpPr>
            <a:grpSpLocks/>
          </p:cNvGrpSpPr>
          <p:nvPr/>
        </p:nvGrpSpPr>
        <p:grpSpPr bwMode="auto">
          <a:xfrm>
            <a:off x="251521" y="476673"/>
            <a:ext cx="1544948" cy="1244255"/>
            <a:chOff x="2873375" y="1331913"/>
            <a:chExt cx="747713" cy="741362"/>
          </a:xfrm>
        </p:grpSpPr>
        <p:grpSp>
          <p:nvGrpSpPr>
            <p:cNvPr id="8" name="组合 10"/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11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73375" y="1476324"/>
              <a:ext cx="747713" cy="495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ru-RU" altLang="zh-CN" sz="4800" b="1" dirty="0" smtClean="0">
                  <a:latin typeface="Arial" pitchFamily="34" charset="0"/>
                  <a:cs typeface="Arial" pitchFamily="34" charset="0"/>
                </a:rPr>
                <a:t>А1</a:t>
              </a:r>
              <a:endParaRPr lang="zh-CN" altLang="en-US" sz="4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77116" y="2096846"/>
            <a:ext cx="805532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ебольшой по объему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текст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sz="26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sz="2600" dirty="0" smtClean="0">
                <a:latin typeface="Arial" pitchFamily="34" charset="0"/>
                <a:cs typeface="Arial" pitchFamily="34" charset="0"/>
              </a:rPr>
              <a:t>ростые и 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короткие предложения </a:t>
            </a:r>
            <a:r>
              <a:rPr lang="ru-RU" altLang="ru-RU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altLang="ru-RU" sz="2600" dirty="0" smtClean="0">
                <a:latin typeface="Arial" pitchFamily="34" charset="0"/>
                <a:cs typeface="Arial" pitchFamily="34" charset="0"/>
              </a:rPr>
              <a:t>5-7 слов)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знакомые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слова </a:t>
            </a:r>
            <a:r>
              <a:rPr lang="ru-RU" sz="2800" dirty="0" smtClean="0"/>
              <a:t>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повседневная лексика</a:t>
            </a:r>
            <a:r>
              <a:rPr lang="ru-RU" sz="2800" dirty="0" smtClean="0"/>
              <a:t>)</a:t>
            </a:r>
            <a:r>
              <a:rPr lang="ru-RU" sz="2800" dirty="0"/>
              <a:t> 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очень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краткая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800" dirty="0" smtClean="0"/>
              <a:t>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инструкции, призыв к действию,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запрет</a:t>
            </a:r>
            <a:r>
              <a:rPr lang="ru-RU" sz="2800" dirty="0" smtClean="0"/>
              <a:t>)</a:t>
            </a:r>
            <a:r>
              <a:rPr lang="ru-RU" sz="2800" dirty="0"/>
              <a:t> </a:t>
            </a:r>
            <a:endParaRPr lang="ru-RU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повелительное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наклонение,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инфинитив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едленный темп речи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71800" y="1347959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68" y="2197921"/>
            <a:ext cx="648005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900" dirty="0">
                <a:latin typeface="Arial" pitchFamily="34" charset="0"/>
                <a:cs typeface="Arial" pitchFamily="34" charset="0"/>
              </a:rPr>
              <a:t>Мойте руки с мылом перед едой! 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Мойте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руки с мылом после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туалета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0" t="47369" r="18453" b="27500"/>
          <a:stretch/>
        </p:blipFill>
        <p:spPr bwMode="auto">
          <a:xfrm>
            <a:off x="6856518" y="1772817"/>
            <a:ext cx="1824607" cy="25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331640" y="628561"/>
            <a:ext cx="3779440" cy="87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Ясный язык</a:t>
            </a:r>
            <a:endParaRPr lang="de-DE" altLang="ru-RU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组合 28"/>
          <p:cNvGrpSpPr>
            <a:grpSpLocks/>
          </p:cNvGrpSpPr>
          <p:nvPr/>
        </p:nvGrpSpPr>
        <p:grpSpPr bwMode="auto">
          <a:xfrm>
            <a:off x="251521" y="459834"/>
            <a:ext cx="1544948" cy="1244255"/>
            <a:chOff x="2873375" y="1331913"/>
            <a:chExt cx="747713" cy="741362"/>
          </a:xfrm>
        </p:grpSpPr>
        <p:grpSp>
          <p:nvGrpSpPr>
            <p:cNvPr id="8" name="组合 10"/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11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73375" y="1476324"/>
              <a:ext cx="747713" cy="495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ru-RU" altLang="zh-CN" sz="4800" b="1" dirty="0" smtClean="0">
                  <a:latin typeface="Arial" pitchFamily="34" charset="0"/>
                  <a:cs typeface="Arial" pitchFamily="34" charset="0"/>
                </a:rPr>
                <a:t>А2</a:t>
              </a:r>
              <a:endParaRPr lang="zh-CN" altLang="en-US" sz="4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77116" y="2080008"/>
            <a:ext cx="805532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людей,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которые: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читают и пишут, но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допускают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ошибки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понимают около 1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хорошо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разбираются в темах, знакомых из жизненного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опыта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умеют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пользоваться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словарем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71800" y="1331120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6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8"/>
          <p:cNvGrpSpPr>
            <a:grpSpLocks/>
          </p:cNvGrpSpPr>
          <p:nvPr/>
        </p:nvGrpSpPr>
        <p:grpSpPr bwMode="auto">
          <a:xfrm>
            <a:off x="251521" y="388406"/>
            <a:ext cx="1544948" cy="1244255"/>
            <a:chOff x="2873375" y="1331913"/>
            <a:chExt cx="747713" cy="741362"/>
          </a:xfrm>
        </p:grpSpPr>
        <p:grpSp>
          <p:nvGrpSpPr>
            <p:cNvPr id="8" name="组合 10"/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11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73375" y="1476324"/>
              <a:ext cx="747713" cy="495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ru-RU" altLang="zh-CN" sz="4800" b="1" dirty="0" smtClean="0">
                  <a:latin typeface="Arial" pitchFamily="34" charset="0"/>
                  <a:cs typeface="Arial" pitchFamily="34" charset="0"/>
                </a:rPr>
                <a:t>А2</a:t>
              </a:r>
              <a:endParaRPr lang="zh-CN" altLang="en-US" sz="4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77116" y="2008580"/>
            <a:ext cx="805532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предложения до 12 слов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sz="28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ростые и сложноподчиненные предложения 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знакомые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термины и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темы </a:t>
            </a:r>
            <a:r>
              <a:rPr lang="ru-RU" sz="2800" dirty="0" smtClean="0"/>
              <a:t>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 только повседневная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лексика</a:t>
            </a:r>
            <a:r>
              <a:rPr lang="ru-RU" sz="2800" dirty="0" smtClean="0"/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использование модальных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71800" y="1259692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1331640" y="557133"/>
            <a:ext cx="3779440" cy="87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Ясный язык</a:t>
            </a:r>
            <a:endParaRPr lang="de-DE" alt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2" t="15948" r="20029" b="39871"/>
          <a:stretch/>
        </p:blipFill>
        <p:spPr bwMode="auto">
          <a:xfrm>
            <a:off x="899593" y="1052736"/>
            <a:ext cx="7345409" cy="44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77101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От чего зависит понимание информации?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03144"/>
            <a:ext cx="80648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Интеллект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развития психических процессов</a:t>
            </a:r>
          </a:p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Темп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восприятия информации </a:t>
            </a:r>
          </a:p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Темп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воспроизведения информации</a:t>
            </a:r>
          </a:p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Объём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информации</a:t>
            </a:r>
          </a:p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Сложность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9315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20567"/>
            <a:ext cx="806489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Накопленные знания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Жизненный опыт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Жизненные обстоятельства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(стресс, болезнь, плохое настроение…)</a:t>
            </a:r>
          </a:p>
          <a:p>
            <a:pPr marL="55403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Уровень знания языка 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230981" y="794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6" descr="Picture background"/>
          <p:cNvSpPr>
            <a:spLocks noChangeAspect="1" noChangeArrowheads="1"/>
          </p:cNvSpPr>
          <p:nvPr/>
        </p:nvSpPr>
        <p:spPr bwMode="auto">
          <a:xfrm>
            <a:off x="345281" y="16034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36741" y="303620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/>
            <a:r>
              <a:rPr lang="ru-RU" sz="3800" b="1" dirty="0">
                <a:latin typeface="Arial" pitchFamily="34" charset="0"/>
                <a:cs typeface="Arial" pitchFamily="34" charset="0"/>
              </a:rPr>
              <a:t>Критерии ясного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языка</a:t>
            </a:r>
            <a:endParaRPr lang="ru-RU" sz="3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89149298"/>
              </p:ext>
            </p:extLst>
          </p:nvPr>
        </p:nvGraphicFramePr>
        <p:xfrm>
          <a:off x="573882" y="1124744"/>
          <a:ext cx="80717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2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77098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 algn="ctr"/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Важно!!!</a:t>
            </a:r>
            <a:endParaRPr lang="ru-RU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484785"/>
            <a:ext cx="83423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800" dirty="0" smtClean="0">
                <a:latin typeface="Arial" charset="0"/>
                <a:cs typeface="Arial" charset="0"/>
              </a:rPr>
              <a:t>Людям, которые испытывают </a:t>
            </a:r>
            <a:r>
              <a:rPr lang="ru-RU" altLang="ru-RU" sz="2800" b="1" dirty="0" smtClean="0">
                <a:latin typeface="Arial" charset="0"/>
                <a:cs typeface="Arial" charset="0"/>
              </a:rPr>
              <a:t>трудности в чтении, восприятии и понимании информации.</a:t>
            </a:r>
          </a:p>
          <a:p>
            <a:pPr>
              <a:lnSpc>
                <a:spcPct val="120000"/>
              </a:lnSpc>
            </a:pPr>
            <a:endParaRPr lang="ru-RU" altLang="ru-RU" sz="2800" b="1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ru-RU" altLang="ru-RU" sz="2800" b="1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800" b="1" dirty="0" smtClean="0">
                <a:latin typeface="Arial" charset="0"/>
                <a:cs typeface="Arial" charset="0"/>
              </a:rPr>
              <a:t>Целевая </a:t>
            </a:r>
            <a:r>
              <a:rPr lang="ru-RU" altLang="ru-RU" sz="2800" b="1" dirty="0">
                <a:latin typeface="Arial" charset="0"/>
                <a:cs typeface="Arial" charset="0"/>
              </a:rPr>
              <a:t>аудитория </a:t>
            </a:r>
            <a:r>
              <a:rPr lang="ru-RU" altLang="ru-RU" sz="2800" dirty="0">
                <a:latin typeface="Arial" charset="0"/>
                <a:cs typeface="Arial" charset="0"/>
              </a:rPr>
              <a:t>– </a:t>
            </a:r>
          </a:p>
          <a:p>
            <a:pPr>
              <a:lnSpc>
                <a:spcPct val="120000"/>
              </a:lnSpc>
            </a:pPr>
            <a:r>
              <a:rPr lang="ru-RU" altLang="ru-RU" sz="2800" dirty="0">
                <a:latin typeface="Arial" charset="0"/>
                <a:cs typeface="Arial" charset="0"/>
              </a:rPr>
              <a:t>это группа людей или человек,</a:t>
            </a:r>
          </a:p>
          <a:p>
            <a:pPr>
              <a:lnSpc>
                <a:spcPct val="120000"/>
              </a:lnSpc>
            </a:pPr>
            <a:r>
              <a:rPr lang="ru-RU" altLang="ru-RU" sz="2800" dirty="0">
                <a:latin typeface="Arial" charset="0"/>
                <a:cs typeface="Arial" charset="0"/>
              </a:rPr>
              <a:t>для которых создаётся продукт </a:t>
            </a:r>
          </a:p>
          <a:p>
            <a:pPr>
              <a:lnSpc>
                <a:spcPct val="120000"/>
              </a:lnSpc>
            </a:pPr>
            <a:r>
              <a:rPr lang="ru-RU" altLang="ru-RU" sz="2800" dirty="0">
                <a:latin typeface="Arial" charset="0"/>
                <a:cs typeface="Arial" charset="0"/>
              </a:rPr>
              <a:t>на ясном языке.</a:t>
            </a:r>
          </a:p>
          <a:p>
            <a:pPr>
              <a:lnSpc>
                <a:spcPct val="120000"/>
              </a:lnSpc>
            </a:pPr>
            <a:endParaRPr lang="ru-RU" altLang="ru-RU" sz="2800" b="1" dirty="0"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039" y="526615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4763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Кому нужен ясный язык?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03648" y="3140968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809" y="980732"/>
            <a:ext cx="84143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9788" indent="-742950">
              <a:spcAft>
                <a:spcPts val="1200"/>
              </a:spcAft>
              <a:buAutoNum type="arabicPeriod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Для какой целевой аудитории?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839788" indent="-742950">
              <a:spcAft>
                <a:spcPts val="1200"/>
              </a:spcAft>
              <a:buAutoNum type="arabicPeriod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барьеры есть у моей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целевой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аудитории?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839788" indent="-742950">
              <a:spcAft>
                <a:spcPts val="1200"/>
              </a:spcAft>
              <a:buAutoNum type="arabicPeriod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Насколько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ясным должен быть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текст?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839788" indent="-742950">
              <a:spcAft>
                <a:spcPts val="1200"/>
              </a:spcAft>
              <a:buAutoNum type="arabicPeriod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Какая информация очень важная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313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45521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/>
            <a:r>
              <a:rPr lang="ru-RU" sz="4000" b="1" dirty="0"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правила\требования </a:t>
            </a:r>
          </a:p>
          <a:p>
            <a:pPr marL="176213" indent="-79375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ясного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языка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1" y="476674"/>
            <a:ext cx="8280920" cy="595101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</a:t>
            </a:r>
          </a:p>
          <a:p>
            <a:pPr>
              <a:spcAft>
                <a:spcPts val="600"/>
              </a:spcAft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ловам</a:t>
            </a:r>
            <a:endParaRPr lang="ru-RU" sz="2800" u="sng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числовой информации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изложению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предложений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объему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текста, его размещению и формату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страниц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заголовку текста и его содержанию 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графическим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изображениям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шрифтовому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оформлению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графикам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таблицам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7709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 algn="ctr"/>
            <a:r>
              <a:rPr lang="ru-RU" sz="4000" b="1" dirty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 словам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сложных для понимания слов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иностранные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Кювет, вакансия…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состоящие из двух и более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Чаеторговля, времяисчисление …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названия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сторон света, которые пишутся через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дефис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Юго-запад….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сложных для понимания слов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фамилии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имена, которые состоят из нескольких частей и пишутся через дефис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Луиза-Мария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географические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названия, которые состоят из нескольких слов и пишутся через дефис или раздельно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Ла-Манш, Соединённые Штаты Америки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сложных для понимания слов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сложные единицы измерения, которые пишутся через дефис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килограмм-час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 синонимичными или антонимичными компонентами, которые пишутся через дефис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грусть-тоска</a:t>
            </a:r>
          </a:p>
        </p:txBody>
      </p:sp>
    </p:spTree>
    <p:extLst>
      <p:ext uri="{BB962C8B-B14F-4D97-AF65-F5344CB8AC3E}">
        <p14:creationId xmlns:p14="http://schemas.microsoft.com/office/powerpoint/2010/main" val="31393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сложных для понимания слов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составные названия профессий, званий, должностей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главный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бухгалтер, учитель-дефектолог, 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продавец-консультант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сложносокращенные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слова, состоящие из несколько укороченных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етсад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завхоз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профессиональная терминология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инклюзивный, баг (ошибка в программе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сложных для понимания слов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абстрактные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понятия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щущения, традиция, социальное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партнерство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слов с переносным значением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глухая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стена, каменные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глаза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фразеологизмы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белка в колесе, кот наплакал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сложных для понимания слов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жаргоны 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слинять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(уйти), </a:t>
            </a: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малява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письмо, записка)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сленг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ауф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(круто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чилить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(отдыхать)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диалекты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козю́ля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змея), </a:t>
            </a: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тепли́на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(костёр)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многозначные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слова 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кисть, глава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34235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3600" b="1" dirty="0">
                <a:latin typeface="Arial" charset="0"/>
                <a:cs typeface="Arial" charset="0"/>
              </a:rPr>
              <a:t>Целевая 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аудитория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 нарушением слуха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 расстройствами аутистического спектра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 интеллектуальной недостаточностью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 тяжелыми множественными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нарушениями в физическом и (или)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психическом развитии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травм головного мозга или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инсультов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низким уровнем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иностранцы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пожилые люди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деменцией….</a:t>
            </a:r>
          </a:p>
        </p:txBody>
      </p:sp>
    </p:spTree>
    <p:extLst>
      <p:ext uri="{BB962C8B-B14F-4D97-AF65-F5344CB8AC3E}">
        <p14:creationId xmlns:p14="http://schemas.microsoft.com/office/powerpoint/2010/main" val="38367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сложных для понимания слов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 частицей «не»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болен, не открывать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лова с приставкой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«не»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неинтересный   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64317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6838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6838"/>
            <a:r>
              <a:rPr lang="ru-RU" sz="3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частицы </a:t>
            </a:r>
            <a:r>
              <a:rPr lang="ru-RU" sz="3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«не</a:t>
            </a:r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8333" y="578000"/>
            <a:ext cx="5949089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Но!!! Бывают исключения!</a:t>
            </a:r>
          </a:p>
          <a:p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Не читайте сообщения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незнакомых людей.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Такие сообщения сразу удаляйте.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endParaRPr lang="ru-RU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Но!!! Бывают исключения!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 читайте сообщения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незнакомых людей.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Такие сообщения сразу удаляйте.</a:t>
            </a:r>
          </a:p>
        </p:txBody>
      </p:sp>
    </p:spTree>
    <p:extLst>
      <p:ext uri="{BB962C8B-B14F-4D97-AF65-F5344CB8AC3E}">
        <p14:creationId xmlns:p14="http://schemas.microsoft.com/office/powerpoint/2010/main" val="2268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сложных для понимания слов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аббревиатуры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ИИО, ММЦ</a:t>
            </a:r>
          </a:p>
        </p:txBody>
      </p:sp>
    </p:spTree>
    <p:extLst>
      <p:ext uri="{BB962C8B-B14F-4D97-AF65-F5344CB8AC3E}">
        <p14:creationId xmlns:p14="http://schemas.microsoft.com/office/powerpoint/2010/main" val="33911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5411" y="1412776"/>
            <a:ext cx="8068332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Расписать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ИИО = Институт инклюзивного образования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Заменить более коротким синонимом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Как быть с аббревиатурами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?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5411" y="1412776"/>
            <a:ext cx="80683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Обращайтесь в ТЦСОН за консультацией.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ТЦСОНа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поможет Вам.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Обращайтесь Тэ-</a:t>
            </a:r>
            <a:r>
              <a:rPr lang="ru-RU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-он за консультацией.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Правильно пишется так: ТЦСОН.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ТЦСОН – это территориальный центр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социального обслуживания населения.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Далее ТЦСОН будем называть Центр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Как быть с аббревиатурами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?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Как быть со сложными для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понимания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словами?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36229"/>
            <a:ext cx="8068332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Заменить синонимом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Пояснить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Привести пример,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чтобы объяснить ту или иную вещь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Как быть со сложными для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понимания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словами?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36229"/>
            <a:ext cx="80683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Реконструкция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Оккупация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Как быть со сложными для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понимания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словами?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36229"/>
            <a:ext cx="8068332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Реконструкция – это восстановление событий, которые происходили в прошлом.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Оккупация – это вооруженный захват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533400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чужой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земли.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26250" r="30518" b="11250"/>
          <a:stretch/>
        </p:blipFill>
        <p:spPr bwMode="auto">
          <a:xfrm>
            <a:off x="1331640" y="351344"/>
            <a:ext cx="6468284" cy="57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3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Каждый из нас!</a:t>
            </a:r>
          </a:p>
          <a:p>
            <a:pPr marL="176213" indent="-79375" algn="ctr"/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176213" indent="-79375"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 определенной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2692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25417" r="31713" b="10834"/>
          <a:stretch/>
        </p:blipFill>
        <p:spPr bwMode="auto">
          <a:xfrm>
            <a:off x="1691680" y="594731"/>
            <a:ext cx="6005110" cy="565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0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36875" r="23396" b="16875"/>
          <a:stretch/>
        </p:blipFill>
        <p:spPr bwMode="auto">
          <a:xfrm>
            <a:off x="1331640" y="908720"/>
            <a:ext cx="64340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Используйте короткие и простые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слова\фразы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Автотранспортное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средство для перевозки пассажиров</a:t>
            </a:r>
          </a:p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Этот закон распространяется на всех людей</a:t>
            </a:r>
          </a:p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Используйте короткие и простые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слова\фразы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Автотранспортное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средство для перевозки пассажиров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Автобус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Этот закон распространяется на всех людей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Этот закон для всех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сокращений: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Т.е., т.к., др.,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 есть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так далее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другие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Так как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одни </a:t>
            </a:r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 те же слова для обозначения одних и тех же явлений, объектов, действий, 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ситуаций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4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2420888"/>
            <a:ext cx="806833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Таблетка, лекарство, пилюля, препарат</a:t>
            </a:r>
          </a:p>
          <a:p>
            <a:pPr>
              <a:spcAft>
                <a:spcPts val="24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Дети, учащиеся, ученики, школьники</a:t>
            </a:r>
          </a:p>
          <a:p>
            <a:pPr>
              <a:spcAft>
                <a:spcPts val="24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одни </a:t>
            </a:r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 те же слова для обозначения одних и тех же явлений, объектов, действий, 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ситуаций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4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2420888"/>
            <a:ext cx="80683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Таблетка, лекарство, пилюля, препарат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Таблетка</a:t>
            </a:r>
          </a:p>
          <a:p>
            <a:pPr>
              <a:spcAft>
                <a:spcPts val="60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Дети, учащиеся, ученики, школьники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Ученики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причастных </a:t>
            </a:r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 деепричастных 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оборотов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4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Выписанный врачом больничный лист.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Подойдя к картине, мы увидим изображения людей, летящих над городом.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причастных </a:t>
            </a:r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 деепричастных 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оборотов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4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578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Выписанный врачом больничный лист.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Врач выписал больничный лист.</a:t>
            </a:r>
          </a:p>
          <a:p>
            <a:pPr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Подойдя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 картине, мы увидим изображения людей, летящих над городом.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Подойдите к картине.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 видите людей.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Люди летят над городом.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переноса слов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4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Вы можете получить деньги один раз или много раз. Это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зави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сит от вашего дохода.	</a:t>
            </a:r>
          </a:p>
          <a:p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 можете получить деньги один раз</a:t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или много раз.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зависит от вашего дохода.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927860"/>
            <a:ext cx="83423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Информация на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ясном языке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позволяет: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легко читать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понимать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• легко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выбирать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учиться…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808" y="404665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Зачем нужна информация</a:t>
            </a:r>
          </a:p>
          <a:p>
            <a:pPr marL="176213" indent="-79375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 ясном языке?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местоимений </a:t>
            </a:r>
          </a:p>
          <a:p>
            <a:pPr marL="96838"/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«я», «он», «она», «его», «её», «это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»…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4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Маша пришла в библиотеку. Сейчас она находится в читательской зоне. Она очень светлая.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Маша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пришла в библиотеку.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Маша находится в читательской зоне.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Читательская зона – это место, </a:t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где читают книги.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читательской зоне очень светло.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местоимений </a:t>
            </a:r>
          </a:p>
          <a:p>
            <a:pPr marL="96838"/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«я», «он», «она», «его», «её», «это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»…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4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Маша пришла в библиотеку. Сейчас она находится в читательской зоне. Она очень светлая.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Маша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пришла в библиотеку.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Маша находится в читательской зоне.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Читательская зона – это место, </a:t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где читают книги.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читательской зоне очень светло.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Пишите букву «ё»</a:t>
            </a:r>
            <a:endParaRPr lang="ru-RU" sz="34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Елка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Ёлка</a:t>
            </a:r>
          </a:p>
        </p:txBody>
      </p:sp>
    </p:spTree>
    <p:extLst>
      <p:ext uri="{BB962C8B-B14F-4D97-AF65-F5344CB8AC3E}">
        <p14:creationId xmlns:p14="http://schemas.microsoft.com/office/powerpoint/2010/main" val="30959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местоимений </a:t>
            </a:r>
          </a:p>
          <a:p>
            <a:pPr marL="96838"/>
            <a:r>
              <a:rPr lang="ru-RU" sz="34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«я», «он», «она», «его», «её», «это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»…</a:t>
            </a:r>
            <a:r>
              <a:rPr lang="ru-RU" sz="3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4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Маша пришла в библиотеку. Сейчас она находится в читательской зоне. Она очень светлая.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Маша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пришла в библиотеку.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Маша находится в читательской зоне.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Читательская зона – это место, </a:t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где читают книги.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читательской зоне очень светло.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1" y="476674"/>
            <a:ext cx="8280920" cy="595101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ловам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числовой информации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изложению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предложений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объему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текста, его размещению и формату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страниц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теме, заголовку текста и его содержанию 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графическим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изображениям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шрифтовому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оформлению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графикам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таблицам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7709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 algn="ctr"/>
            <a:r>
              <a:rPr lang="ru-RU" sz="4000" b="1" dirty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числовой информации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Используйте арабские цифры 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Иван принес XXII мешка яблок.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 принёс 22 мешка яблок.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больших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чисел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нашей школе учится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2256 студента.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больших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чисел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нашей школе учится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2256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учеников.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нашей школе учится 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около двух тысяч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детей.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нашей школе учится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 тысяч детей.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больших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чисел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Республике Беларусь живет 9109280 человек.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5515650" y="6411435"/>
            <a:ext cx="329934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"/>
              </a:lnSpc>
              <a:spcBef>
                <a:spcPct val="0"/>
              </a:spcBef>
            </a:pPr>
            <a:r>
              <a:rPr lang="en-US" sz="8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ООО “Центр эффективных коммуникаций и партнерства Ясный Мир”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539553" y="2171180"/>
            <a:ext cx="8275439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29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Институт инклюзивного образования БГПУ</a:t>
            </a:r>
          </a:p>
          <a:p>
            <a:pPr>
              <a:spcBef>
                <a:spcPct val="0"/>
              </a:spcBef>
            </a:pPr>
            <a:endParaRPr lang="ru-RU" sz="29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>
              <a:spcBef>
                <a:spcPct val="0"/>
              </a:spcBef>
            </a:pPr>
            <a:endParaRPr lang="ru-RU" sz="2900" dirty="0" smtClean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Центр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эффективных коммуникаций и партнерства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Ясный Мир</a:t>
            </a:r>
          </a:p>
          <a:p>
            <a:pPr indent="533400">
              <a:spcBef>
                <a:spcPct val="0"/>
              </a:spcBef>
            </a:pPr>
            <a:r>
              <a:rPr lang="ru-RU" sz="28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Наталья </a:t>
            </a:r>
            <a:r>
              <a:rPr lang="ru-RU" sz="2800" dirty="0" err="1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Губарь</a:t>
            </a:r>
            <a:endParaRPr lang="ru-RU" sz="28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endParaRPr lang="ru-RU" sz="29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>
              <a:spcBef>
                <a:spcPct val="0"/>
              </a:spcBef>
            </a:pPr>
            <a:endParaRPr lang="ru-RU" sz="3000" dirty="0" smtClean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039" y="526614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4763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Кто занимается ясным языком в Республике Беларусь?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больших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чисел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Республике Беларусь живет 9109280 человек.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Беларуси живёт почти 9 миллионов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773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указаний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века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Первая минская Ратуша была построена в XVII в.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Первая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минская Ратуша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была построена очень давно.</a:t>
            </a:r>
          </a:p>
        </p:txBody>
      </p:sp>
    </p:spTree>
    <p:extLst>
      <p:ext uri="{BB962C8B-B14F-4D97-AF65-F5344CB8AC3E}">
        <p14:creationId xmlns:p14="http://schemas.microsoft.com/office/powerpoint/2010/main" val="8479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5411" y="692696"/>
            <a:ext cx="8068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Но!!! Бывают исключения!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начале XX века в здании гостиного двора открыли отделение банка, крупные магазины и купеческий клуб.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1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5411" y="692696"/>
            <a:ext cx="8068332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Но!!! Бывают исключения!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начале XX века в здании гостиного двора открыли отделение банка, крупные магазины и купеческий клуб.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начале 20 века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здании гостиного двора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открыли отделение банка,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большие магазины и купеческий клуб.</a:t>
            </a:r>
          </a:p>
        </p:txBody>
      </p:sp>
    </p:spTree>
    <p:extLst>
      <p:ext uri="{BB962C8B-B14F-4D97-AF65-F5344CB8AC3E}">
        <p14:creationId xmlns:p14="http://schemas.microsoft.com/office/powerpoint/2010/main" val="19279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указаний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годы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Первая минская Ратуша была построена в 1600 г. Ратуша была восстановлена на старых фундаментах в 2003 г.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указаний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годы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628798"/>
            <a:ext cx="80683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Первая минская Ратуша была построена в 1600 г. Ратуша была восстановлена на старых фундаментах в 2003 г.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Первая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минская Ратуша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была построена очень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давно.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Ратуша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восстановлена на старом месте 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года назад.</a:t>
            </a:r>
          </a:p>
        </p:txBody>
      </p:sp>
    </p:spTree>
    <p:extLst>
      <p:ext uri="{BB962C8B-B14F-4D97-AF65-F5344CB8AC3E}">
        <p14:creationId xmlns:p14="http://schemas.microsoft.com/office/powerpoint/2010/main" val="22642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точных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дат и времени: «часы» и «минуты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»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8.15 каждый день Маша пьет кофе.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точных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дат и времени: «часы» и «минуты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»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8.15 каждый день Маша пьет кофе.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Каждый день утром Маша пьет кофе.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5411" y="692696"/>
            <a:ext cx="806833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Но!!! Бывают исключения!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Иногда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важно конкретное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время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Вам нужно посетить терапевта в 13.15.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Вам нужно быть у врача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июля 2026 года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13 часов 15 минут.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5411" y="692696"/>
            <a:ext cx="80683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Иногда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важно конкретное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время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Вам нужно посетить терапевта в 13.15.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Вам нужно быть у врача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июля 2026 года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13 часов 15 минут.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3078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Фирменный знак ясного языка, который используется в РБ</a:t>
            </a:r>
          </a:p>
        </p:txBody>
      </p:sp>
      <p:pic>
        <p:nvPicPr>
          <p:cNvPr id="4" name="Picture 3" descr="C:\Users\Anton\Downloads\IMG_880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17123" r="11722" b="14164"/>
          <a:stretch/>
        </p:blipFill>
        <p:spPr bwMode="auto">
          <a:xfrm>
            <a:off x="2915818" y="2204864"/>
            <a:ext cx="3038991" cy="30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Пишите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числительные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в косвенных падежах пишите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прописью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1772816"/>
            <a:ext cx="8068332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Я живу на пятом этаже.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В доме 5 этаже.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Беларуси живёт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почти 9 миллионов человек.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Используйте пробелы или дефисы при написании телефонных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номеров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2191504"/>
            <a:ext cx="8068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8017401518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8 017 240 15 18 </a:t>
            </a:r>
          </a:p>
          <a:p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8-017-240-15-18</a:t>
            </a:r>
          </a:p>
          <a:p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46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Избегайте специальных 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символов.</a:t>
            </a:r>
          </a:p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Например, &amp;, $, #,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@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411" y="2191504"/>
            <a:ext cx="80683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Но!!! Бывают исключения!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Если без символа нет возможности передать информацию, обязательно пропишите его обозначение.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1" y="476674"/>
            <a:ext cx="8280920" cy="595101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ловам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числовой информации</a:t>
            </a:r>
          </a:p>
          <a:p>
            <a:pPr>
              <a:spcAft>
                <a:spcPts val="600"/>
              </a:spcAft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изложению 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текста и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предложений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объему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текста, его размещению и формату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страниц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теме, заголовку текста и его содержанию 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графическим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изображениям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шрифтовому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оформлению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графикам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таблицам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7709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79375" algn="ctr"/>
            <a:r>
              <a:rPr lang="ru-RU" sz="4000" b="1" dirty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изложению текста и предложений</a:t>
            </a:r>
          </a:p>
          <a:p>
            <a:pPr marL="176213" indent="-79375" algn="ctr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037" y="1268760"/>
            <a:ext cx="78803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Простые предложения.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Длинные предложения = несколько коротких.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Одно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предложение = одна мысль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Активный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залог.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Прямой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порядок слов в предложении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Используйте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037" y="620689"/>
            <a:ext cx="827341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Прямой порядок слов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 предложении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-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Подлежащее перед сказуемым.</a:t>
            </a:r>
          </a:p>
          <a:p>
            <a:pPr>
              <a:spcAft>
                <a:spcPts val="600"/>
              </a:spcAft>
            </a:pP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Машина </a:t>
            </a:r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едет.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-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Согласованное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перед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определяемым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слово.</a:t>
            </a:r>
          </a:p>
          <a:p>
            <a:pPr>
              <a:spcAft>
                <a:spcPts val="600"/>
              </a:spcAft>
            </a:pP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 </a:t>
            </a:r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открыли банковский счёт.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-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Обстоятельство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образа действия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перед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сказуемым (подчёркивает способ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действия).</a:t>
            </a:r>
          </a:p>
          <a:p>
            <a:pPr>
              <a:spcAft>
                <a:spcPts val="600"/>
              </a:spcAft>
            </a:pP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Дождь </a:t>
            </a:r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внезапно хлынул.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-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Дополнение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и другие обстоятельства (места, времени и т. д.)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после сказуемого. </a:t>
            </a:r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Мастер работал по понедельникам.</a:t>
            </a:r>
          </a:p>
        </p:txBody>
      </p:sp>
    </p:spTree>
    <p:extLst>
      <p:ext uri="{BB962C8B-B14F-4D97-AF65-F5344CB8AC3E}">
        <p14:creationId xmlns:p14="http://schemas.microsoft.com/office/powerpoint/2010/main" val="12928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037" y="1233334"/>
            <a:ext cx="82014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Каждое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предложение пишем с новой строки.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Разделяйте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предложение, которое занимает несколько строчек, в том месте, где можно сделать паузу при прочтении вслух.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26250" r="28847" b="60205"/>
          <a:stretch/>
        </p:blipFill>
        <p:spPr bwMode="auto">
          <a:xfrm>
            <a:off x="924965" y="3645024"/>
            <a:ext cx="7967515" cy="147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62952" r="28847" b="29875"/>
          <a:stretch/>
        </p:blipFill>
        <p:spPr bwMode="auto">
          <a:xfrm>
            <a:off x="899592" y="5583363"/>
            <a:ext cx="8845316" cy="86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564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Используйте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607615"/>
            <a:ext cx="7964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Arial" pitchFamily="34" charset="0"/>
                <a:cs typeface="Arial" pitchFamily="34" charset="0"/>
              </a:rPr>
              <a:t>Нам с вами предстоит познакомиться с уникальным зданием Национальной библиотеки Беларуси (НББ) – главной библиотеки нашей страны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38542" r="28199" b="41875"/>
          <a:stretch/>
        </p:blipFill>
        <p:spPr bwMode="auto">
          <a:xfrm>
            <a:off x="539552" y="3144094"/>
            <a:ext cx="7826534" cy="227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5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037" y="1748769"/>
            <a:ext cx="7880395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Мы видим зеленый/красный свет светофора – переходим/ стоим!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Горит красный свет светофора – </a:t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 стоим.</a:t>
            </a:r>
          </a:p>
          <a:p>
            <a:pPr>
              <a:lnSpc>
                <a:spcPct val="130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Горит зеленый свет светофора – </a:t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 переходим дорогу.</a:t>
            </a:r>
          </a:p>
          <a:p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646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/>
            <a:r>
              <a:rPr lang="ru-RU" sz="360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Используйте простые знаки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препинания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endParaRPr lang="ru-RU" sz="3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2749</Words>
  <Application>Microsoft Office PowerPoint</Application>
  <PresentationFormat>Экран (4:3)</PresentationFormat>
  <Paragraphs>637</Paragraphs>
  <Slides>131</Slides>
  <Notes>48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131</vt:i4>
      </vt:variant>
    </vt:vector>
  </HeadingPairs>
  <TitlesOfParts>
    <vt:vector size="132" baseType="lpstr">
      <vt:lpstr>Тема Office</vt:lpstr>
      <vt:lpstr>Возможности использования ясного языка для создания и адаптации учебных текстов для обучающихся с ОПФР, испытывающих трудности в чтении и понимании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129</cp:revision>
  <cp:lastPrinted>2025-10-19T18:02:10Z</cp:lastPrinted>
  <dcterms:created xsi:type="dcterms:W3CDTF">2023-12-09T20:26:14Z</dcterms:created>
  <dcterms:modified xsi:type="dcterms:W3CDTF">2026-05-22T07:47:35Z</dcterms:modified>
</cp:coreProperties>
</file>