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63" r:id="rId12"/>
    <p:sldId id="265" r:id="rId13"/>
    <p:sldId id="282" r:id="rId14"/>
    <p:sldId id="270" r:id="rId15"/>
    <p:sldId id="271" r:id="rId16"/>
    <p:sldId id="272" r:id="rId17"/>
    <p:sldId id="277" r:id="rId18"/>
    <p:sldId id="276" r:id="rId19"/>
    <p:sldId id="278" r:id="rId20"/>
    <p:sldId id="279" r:id="rId21"/>
    <p:sldId id="281" r:id="rId22"/>
    <p:sldId id="273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1005A-3D04-431D-A69F-A8AFED1CCF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B39C20-BBC3-4F16-B0A4-E41131FF90D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Альтернатива экспрессивной речи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C9319F58-5DF5-4CDA-BBF9-62046F018CF1}" type="parTrans" cxnId="{2B7B8DAE-5ECF-442F-83F7-703962209469}">
      <dgm:prSet/>
      <dgm:spPr/>
      <dgm:t>
        <a:bodyPr/>
        <a:lstStyle/>
        <a:p>
          <a:endParaRPr lang="ru-RU"/>
        </a:p>
      </dgm:t>
    </dgm:pt>
    <dgm:pt modelId="{8CFD623E-72B9-4F9E-8E36-A1AC9B821755}" type="sibTrans" cxnId="{2B7B8DAE-5ECF-442F-83F7-703962209469}">
      <dgm:prSet/>
      <dgm:spPr/>
      <dgm:t>
        <a:bodyPr/>
        <a:lstStyle/>
        <a:p>
          <a:endParaRPr lang="ru-RU"/>
        </a:p>
      </dgm:t>
    </dgm:pt>
    <dgm:pt modelId="{1209E078-518A-4EBA-BF52-11614BA8DA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Поддержка экспрессивной и </a:t>
          </a:r>
          <a:r>
            <a:rPr lang="ru-RU" sz="3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импрессивной</a:t>
          </a:r>
          <a:r>
            <a: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речи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(временная и ситуативная)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>
            <a:solidFill>
              <a:schemeClr val="tx1"/>
            </a:solidFill>
          </a:endParaRPr>
        </a:p>
      </dgm:t>
    </dgm:pt>
    <dgm:pt modelId="{9BB44814-6519-4177-B7AA-3FD6CBED18A0}" type="parTrans" cxnId="{3267F95E-DEF4-421E-BB4A-1E669C94A1CA}">
      <dgm:prSet/>
      <dgm:spPr/>
      <dgm:t>
        <a:bodyPr/>
        <a:lstStyle/>
        <a:p>
          <a:endParaRPr lang="ru-RU"/>
        </a:p>
      </dgm:t>
    </dgm:pt>
    <dgm:pt modelId="{EB3A7698-D049-4709-843D-C4E5F5ACA5AE}" type="sibTrans" cxnId="{3267F95E-DEF4-421E-BB4A-1E669C94A1CA}">
      <dgm:prSet/>
      <dgm:spPr/>
      <dgm:t>
        <a:bodyPr/>
        <a:lstStyle/>
        <a:p>
          <a:endParaRPr lang="ru-RU"/>
        </a:p>
      </dgm:t>
    </dgm:pt>
    <dgm:pt modelId="{B5CD31E7-549C-4D1A-B980-4B0B78BABC9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Альтернатива экспрессивной и </a:t>
          </a:r>
          <a:r>
            <a:rPr lang="ru-RU" sz="3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импрессивной</a:t>
          </a:r>
          <a:r>
            <a: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речи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>
            <a:solidFill>
              <a:schemeClr val="tx1"/>
            </a:solidFill>
          </a:endParaRPr>
        </a:p>
      </dgm:t>
    </dgm:pt>
    <dgm:pt modelId="{4099C1E1-EFA3-47DC-B4B0-798F989BC8EA}" type="parTrans" cxnId="{5BB177BA-D930-46EA-9DC7-49D0582977EF}">
      <dgm:prSet/>
      <dgm:spPr/>
      <dgm:t>
        <a:bodyPr/>
        <a:lstStyle/>
        <a:p>
          <a:endParaRPr lang="ru-RU"/>
        </a:p>
      </dgm:t>
    </dgm:pt>
    <dgm:pt modelId="{7F4F9588-569E-4555-B923-32B19EA233E2}" type="sibTrans" cxnId="{5BB177BA-D930-46EA-9DC7-49D0582977EF}">
      <dgm:prSet/>
      <dgm:spPr/>
      <dgm:t>
        <a:bodyPr/>
        <a:lstStyle/>
        <a:p>
          <a:endParaRPr lang="ru-RU"/>
        </a:p>
      </dgm:t>
    </dgm:pt>
    <dgm:pt modelId="{968D97B6-7D5C-4BE9-B9DF-F299D87D6B99}" type="pres">
      <dgm:prSet presAssocID="{F8A1005A-3D04-431D-A69F-A8AFED1CCF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50EB0-EB51-4B7B-895B-C082EB8001E8}" type="pres">
      <dgm:prSet presAssocID="{07B39C20-BBC3-4F16-B0A4-E41131FF90DA}" presName="parentLin" presStyleCnt="0"/>
      <dgm:spPr/>
    </dgm:pt>
    <dgm:pt modelId="{8B804BFE-3436-498A-8FAC-FACDB659043A}" type="pres">
      <dgm:prSet presAssocID="{07B39C20-BBC3-4F16-B0A4-E41131FF90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0B6A89-990F-46A0-B321-98105FE1E210}" type="pres">
      <dgm:prSet presAssocID="{07B39C20-BBC3-4F16-B0A4-E41131FF90DA}" presName="parentText" presStyleLbl="node1" presStyleIdx="0" presStyleCnt="3" custScaleX="122284" custScaleY="309767" custLinFactNeighborX="5263" custLinFactNeighborY="-6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3EC64-2F6E-4533-AD37-E7FCA3D7D88F}" type="pres">
      <dgm:prSet presAssocID="{07B39C20-BBC3-4F16-B0A4-E41131FF90DA}" presName="negativeSpace" presStyleCnt="0"/>
      <dgm:spPr/>
    </dgm:pt>
    <dgm:pt modelId="{DF9A3325-BAA1-49E7-B54E-AADD06123F1C}" type="pres">
      <dgm:prSet presAssocID="{07B39C20-BBC3-4F16-B0A4-E41131FF90DA}" presName="childText" presStyleLbl="conFgAcc1" presStyleIdx="0" presStyleCnt="3">
        <dgm:presLayoutVars>
          <dgm:bulletEnabled val="1"/>
        </dgm:presLayoutVars>
      </dgm:prSet>
      <dgm:spPr/>
    </dgm:pt>
    <dgm:pt modelId="{C8DBDAA3-278F-4EAC-A1A4-78E285ACDB5A}" type="pres">
      <dgm:prSet presAssocID="{8CFD623E-72B9-4F9E-8E36-A1AC9B821755}" presName="spaceBetweenRectangles" presStyleCnt="0"/>
      <dgm:spPr/>
    </dgm:pt>
    <dgm:pt modelId="{8E1E18AF-775B-4EB8-A8EA-E861A3B6A550}" type="pres">
      <dgm:prSet presAssocID="{1209E078-518A-4EBA-BF52-11614BA8DA6B}" presName="parentLin" presStyleCnt="0"/>
      <dgm:spPr/>
    </dgm:pt>
    <dgm:pt modelId="{7210E851-7D9F-4B73-B4B1-5249C675696E}" type="pres">
      <dgm:prSet presAssocID="{1209E078-518A-4EBA-BF52-11614BA8DA6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20FD21-2ADB-4504-9746-2FFA25CE4E29}" type="pres">
      <dgm:prSet presAssocID="{1209E078-518A-4EBA-BF52-11614BA8DA6B}" presName="parentText" presStyleLbl="node1" presStyleIdx="1" presStyleCnt="3" custScaleX="124042" custScaleY="2759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43882-766F-4B97-9B35-43EA06303062}" type="pres">
      <dgm:prSet presAssocID="{1209E078-518A-4EBA-BF52-11614BA8DA6B}" presName="negativeSpace" presStyleCnt="0"/>
      <dgm:spPr/>
    </dgm:pt>
    <dgm:pt modelId="{12916EDF-6108-4CB3-8307-42EEFF4B29FF}" type="pres">
      <dgm:prSet presAssocID="{1209E078-518A-4EBA-BF52-11614BA8DA6B}" presName="childText" presStyleLbl="conFgAcc1" presStyleIdx="1" presStyleCnt="3">
        <dgm:presLayoutVars>
          <dgm:bulletEnabled val="1"/>
        </dgm:presLayoutVars>
      </dgm:prSet>
      <dgm:spPr/>
    </dgm:pt>
    <dgm:pt modelId="{3691E323-17C6-41F2-880F-A02BECE032B6}" type="pres">
      <dgm:prSet presAssocID="{EB3A7698-D049-4709-843D-C4E5F5ACA5AE}" presName="spaceBetweenRectangles" presStyleCnt="0"/>
      <dgm:spPr/>
    </dgm:pt>
    <dgm:pt modelId="{18697FAD-1695-4761-B17C-0BAD5A090510}" type="pres">
      <dgm:prSet presAssocID="{B5CD31E7-549C-4D1A-B980-4B0B78BABC92}" presName="parentLin" presStyleCnt="0"/>
      <dgm:spPr/>
    </dgm:pt>
    <dgm:pt modelId="{80BAD3F4-6B73-4264-8371-A6D69FE9E878}" type="pres">
      <dgm:prSet presAssocID="{B5CD31E7-549C-4D1A-B980-4B0B78BABC9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1BF1622-E430-45D9-99D3-18C5550F6FCB}" type="pres">
      <dgm:prSet presAssocID="{B5CD31E7-549C-4D1A-B980-4B0B78BABC92}" presName="parentText" presStyleLbl="node1" presStyleIdx="2" presStyleCnt="3" custScaleX="124042" custScaleY="281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BCD1-F174-482E-8A26-ACE7330BB51A}" type="pres">
      <dgm:prSet presAssocID="{B5CD31E7-549C-4D1A-B980-4B0B78BABC92}" presName="negativeSpace" presStyleCnt="0"/>
      <dgm:spPr/>
    </dgm:pt>
    <dgm:pt modelId="{99D59EC2-5F9A-4155-AB64-1B31F8C093FD}" type="pres">
      <dgm:prSet presAssocID="{B5CD31E7-549C-4D1A-B980-4B0B78BABC92}" presName="childText" presStyleLbl="conFgAcc1" presStyleIdx="2" presStyleCnt="3" custScaleY="102151">
        <dgm:presLayoutVars>
          <dgm:bulletEnabled val="1"/>
        </dgm:presLayoutVars>
      </dgm:prSet>
      <dgm:spPr/>
    </dgm:pt>
  </dgm:ptLst>
  <dgm:cxnLst>
    <dgm:cxn modelId="{0CB17B6B-61B6-4C7D-9A50-EF32C8E7A2B9}" type="presOf" srcId="{F8A1005A-3D04-431D-A69F-A8AFED1CCFC5}" destId="{968D97B6-7D5C-4BE9-B9DF-F299D87D6B99}" srcOrd="0" destOrd="0" presId="urn:microsoft.com/office/officeart/2005/8/layout/list1"/>
    <dgm:cxn modelId="{7EA363FB-53A0-4432-8DAD-8840DDAE8560}" type="presOf" srcId="{1209E078-518A-4EBA-BF52-11614BA8DA6B}" destId="{7920FD21-2ADB-4504-9746-2FFA25CE4E29}" srcOrd="1" destOrd="0" presId="urn:microsoft.com/office/officeart/2005/8/layout/list1"/>
    <dgm:cxn modelId="{83B2EB12-A04A-43C3-912A-F2C93095D71A}" type="presOf" srcId="{07B39C20-BBC3-4F16-B0A4-E41131FF90DA}" destId="{8B804BFE-3436-498A-8FAC-FACDB659043A}" srcOrd="0" destOrd="0" presId="urn:microsoft.com/office/officeart/2005/8/layout/list1"/>
    <dgm:cxn modelId="{723AB955-9D5B-4FBA-BF52-199C79D5E6D8}" type="presOf" srcId="{1209E078-518A-4EBA-BF52-11614BA8DA6B}" destId="{7210E851-7D9F-4B73-B4B1-5249C675696E}" srcOrd="0" destOrd="0" presId="urn:microsoft.com/office/officeart/2005/8/layout/list1"/>
    <dgm:cxn modelId="{BE9CCFFB-1EAD-4BE3-A8BF-06E9C4AB55F2}" type="presOf" srcId="{B5CD31E7-549C-4D1A-B980-4B0B78BABC92}" destId="{80BAD3F4-6B73-4264-8371-A6D69FE9E878}" srcOrd="0" destOrd="0" presId="urn:microsoft.com/office/officeart/2005/8/layout/list1"/>
    <dgm:cxn modelId="{7C587A13-0A4C-4E55-9FEA-9F9F0C208612}" type="presOf" srcId="{07B39C20-BBC3-4F16-B0A4-E41131FF90DA}" destId="{9B0B6A89-990F-46A0-B321-98105FE1E210}" srcOrd="1" destOrd="0" presId="urn:microsoft.com/office/officeart/2005/8/layout/list1"/>
    <dgm:cxn modelId="{BB35C0AF-6F21-4E4F-A6D7-46BFE5178970}" type="presOf" srcId="{B5CD31E7-549C-4D1A-B980-4B0B78BABC92}" destId="{A1BF1622-E430-45D9-99D3-18C5550F6FCB}" srcOrd="1" destOrd="0" presId="urn:microsoft.com/office/officeart/2005/8/layout/list1"/>
    <dgm:cxn modelId="{2B7B8DAE-5ECF-442F-83F7-703962209469}" srcId="{F8A1005A-3D04-431D-A69F-A8AFED1CCFC5}" destId="{07B39C20-BBC3-4F16-B0A4-E41131FF90DA}" srcOrd="0" destOrd="0" parTransId="{C9319F58-5DF5-4CDA-BBF9-62046F018CF1}" sibTransId="{8CFD623E-72B9-4F9E-8E36-A1AC9B821755}"/>
    <dgm:cxn modelId="{3267F95E-DEF4-421E-BB4A-1E669C94A1CA}" srcId="{F8A1005A-3D04-431D-A69F-A8AFED1CCFC5}" destId="{1209E078-518A-4EBA-BF52-11614BA8DA6B}" srcOrd="1" destOrd="0" parTransId="{9BB44814-6519-4177-B7AA-3FD6CBED18A0}" sibTransId="{EB3A7698-D049-4709-843D-C4E5F5ACA5AE}"/>
    <dgm:cxn modelId="{5BB177BA-D930-46EA-9DC7-49D0582977EF}" srcId="{F8A1005A-3D04-431D-A69F-A8AFED1CCFC5}" destId="{B5CD31E7-549C-4D1A-B980-4B0B78BABC92}" srcOrd="2" destOrd="0" parTransId="{4099C1E1-EFA3-47DC-B4B0-798F989BC8EA}" sibTransId="{7F4F9588-569E-4555-B923-32B19EA233E2}"/>
    <dgm:cxn modelId="{37F04FC7-7B73-4F98-A809-5DBDA6F06F93}" type="presParOf" srcId="{968D97B6-7D5C-4BE9-B9DF-F299D87D6B99}" destId="{27550EB0-EB51-4B7B-895B-C082EB8001E8}" srcOrd="0" destOrd="0" presId="urn:microsoft.com/office/officeart/2005/8/layout/list1"/>
    <dgm:cxn modelId="{D6A9225A-DFBA-424C-898D-8568F3C3CF82}" type="presParOf" srcId="{27550EB0-EB51-4B7B-895B-C082EB8001E8}" destId="{8B804BFE-3436-498A-8FAC-FACDB659043A}" srcOrd="0" destOrd="0" presId="urn:microsoft.com/office/officeart/2005/8/layout/list1"/>
    <dgm:cxn modelId="{6B4CDBCA-367A-46C0-B73B-88F151C14E37}" type="presParOf" srcId="{27550EB0-EB51-4B7B-895B-C082EB8001E8}" destId="{9B0B6A89-990F-46A0-B321-98105FE1E210}" srcOrd="1" destOrd="0" presId="urn:microsoft.com/office/officeart/2005/8/layout/list1"/>
    <dgm:cxn modelId="{65EC8B7C-5834-49C4-B810-462378ED6309}" type="presParOf" srcId="{968D97B6-7D5C-4BE9-B9DF-F299D87D6B99}" destId="{1EF3EC64-2F6E-4533-AD37-E7FCA3D7D88F}" srcOrd="1" destOrd="0" presId="urn:microsoft.com/office/officeart/2005/8/layout/list1"/>
    <dgm:cxn modelId="{99C84A74-2820-4B63-8DD9-8A6CB070AD50}" type="presParOf" srcId="{968D97B6-7D5C-4BE9-B9DF-F299D87D6B99}" destId="{DF9A3325-BAA1-49E7-B54E-AADD06123F1C}" srcOrd="2" destOrd="0" presId="urn:microsoft.com/office/officeart/2005/8/layout/list1"/>
    <dgm:cxn modelId="{D797C27B-C5DF-476A-A309-5F1601FD3972}" type="presParOf" srcId="{968D97B6-7D5C-4BE9-B9DF-F299D87D6B99}" destId="{C8DBDAA3-278F-4EAC-A1A4-78E285ACDB5A}" srcOrd="3" destOrd="0" presId="urn:microsoft.com/office/officeart/2005/8/layout/list1"/>
    <dgm:cxn modelId="{FDA3A1FB-52D2-45AE-B4AA-E2361368E136}" type="presParOf" srcId="{968D97B6-7D5C-4BE9-B9DF-F299D87D6B99}" destId="{8E1E18AF-775B-4EB8-A8EA-E861A3B6A550}" srcOrd="4" destOrd="0" presId="urn:microsoft.com/office/officeart/2005/8/layout/list1"/>
    <dgm:cxn modelId="{DB40E863-EECA-4B5C-BC09-FF35CD6B490F}" type="presParOf" srcId="{8E1E18AF-775B-4EB8-A8EA-E861A3B6A550}" destId="{7210E851-7D9F-4B73-B4B1-5249C675696E}" srcOrd="0" destOrd="0" presId="urn:microsoft.com/office/officeart/2005/8/layout/list1"/>
    <dgm:cxn modelId="{979F5F07-33DC-4F09-9BE6-F8D592828A6B}" type="presParOf" srcId="{8E1E18AF-775B-4EB8-A8EA-E861A3B6A550}" destId="{7920FD21-2ADB-4504-9746-2FFA25CE4E29}" srcOrd="1" destOrd="0" presId="urn:microsoft.com/office/officeart/2005/8/layout/list1"/>
    <dgm:cxn modelId="{3AA21576-CF1B-49BC-8B56-0DE6B58E8DAB}" type="presParOf" srcId="{968D97B6-7D5C-4BE9-B9DF-F299D87D6B99}" destId="{8BF43882-766F-4B97-9B35-43EA06303062}" srcOrd="5" destOrd="0" presId="urn:microsoft.com/office/officeart/2005/8/layout/list1"/>
    <dgm:cxn modelId="{9442F878-DCC7-44B3-8B78-7A37E52A4999}" type="presParOf" srcId="{968D97B6-7D5C-4BE9-B9DF-F299D87D6B99}" destId="{12916EDF-6108-4CB3-8307-42EEFF4B29FF}" srcOrd="6" destOrd="0" presId="urn:microsoft.com/office/officeart/2005/8/layout/list1"/>
    <dgm:cxn modelId="{3C72EFA8-489C-4481-B5D2-5FBD96D10AE7}" type="presParOf" srcId="{968D97B6-7D5C-4BE9-B9DF-F299D87D6B99}" destId="{3691E323-17C6-41F2-880F-A02BECE032B6}" srcOrd="7" destOrd="0" presId="urn:microsoft.com/office/officeart/2005/8/layout/list1"/>
    <dgm:cxn modelId="{8EDC1660-2A0F-442D-B58B-7F8C76B4BC8C}" type="presParOf" srcId="{968D97B6-7D5C-4BE9-B9DF-F299D87D6B99}" destId="{18697FAD-1695-4761-B17C-0BAD5A090510}" srcOrd="8" destOrd="0" presId="urn:microsoft.com/office/officeart/2005/8/layout/list1"/>
    <dgm:cxn modelId="{5A4161AA-0EED-4448-B54F-4A569ABD0051}" type="presParOf" srcId="{18697FAD-1695-4761-B17C-0BAD5A090510}" destId="{80BAD3F4-6B73-4264-8371-A6D69FE9E878}" srcOrd="0" destOrd="0" presId="urn:microsoft.com/office/officeart/2005/8/layout/list1"/>
    <dgm:cxn modelId="{CD675126-F9DB-4F55-B9A0-1F15A77482C0}" type="presParOf" srcId="{18697FAD-1695-4761-B17C-0BAD5A090510}" destId="{A1BF1622-E430-45D9-99D3-18C5550F6FCB}" srcOrd="1" destOrd="0" presId="urn:microsoft.com/office/officeart/2005/8/layout/list1"/>
    <dgm:cxn modelId="{9BDDF7D3-1342-4242-B0D2-F00622D97C2F}" type="presParOf" srcId="{968D97B6-7D5C-4BE9-B9DF-F299D87D6B99}" destId="{D683BCD1-F174-482E-8A26-ACE7330BB51A}" srcOrd="9" destOrd="0" presId="urn:microsoft.com/office/officeart/2005/8/layout/list1"/>
    <dgm:cxn modelId="{4D42A89C-75AE-413A-A0F1-9BD951EB176F}" type="presParOf" srcId="{968D97B6-7D5C-4BE9-B9DF-F299D87D6B99}" destId="{99D59EC2-5F9A-4155-AB64-1B31F8C093FD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CA56C-95BE-44D6-896A-16D91D433F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938DE3-4D9A-41CC-A6C9-1F17F0401E8D}">
      <dgm:prSet phldrT="[Текст]"/>
      <dgm:spPr/>
      <dgm:t>
        <a:bodyPr/>
        <a:lstStyle/>
        <a:p>
          <a:r>
            <a:rPr lang="ru-RU" dirty="0" smtClean="0"/>
            <a:t>Реальный предмет</a:t>
          </a:r>
          <a:endParaRPr lang="ru-RU" dirty="0"/>
        </a:p>
      </dgm:t>
    </dgm:pt>
    <dgm:pt modelId="{FFAB65A3-F7CC-4FF5-9F65-7AE53C33933D}" type="parTrans" cxnId="{E06ED309-A7CE-4355-9524-896584130BEB}">
      <dgm:prSet/>
      <dgm:spPr/>
      <dgm:t>
        <a:bodyPr/>
        <a:lstStyle/>
        <a:p>
          <a:endParaRPr lang="ru-RU"/>
        </a:p>
      </dgm:t>
    </dgm:pt>
    <dgm:pt modelId="{53F915D5-3933-419C-9BC3-1249CA1BFB5D}" type="sibTrans" cxnId="{E06ED309-A7CE-4355-9524-896584130BEB}">
      <dgm:prSet/>
      <dgm:spPr/>
      <dgm:t>
        <a:bodyPr/>
        <a:lstStyle/>
        <a:p>
          <a:endParaRPr lang="ru-RU"/>
        </a:p>
      </dgm:t>
    </dgm:pt>
    <dgm:pt modelId="{D46A010B-AEDE-42E1-A63B-E840F62B3DBA}">
      <dgm:prSet phldrT="[Текст]"/>
      <dgm:spPr/>
      <dgm:t>
        <a:bodyPr/>
        <a:lstStyle/>
        <a:p>
          <a:r>
            <a:rPr lang="ru-RU" dirty="0" smtClean="0"/>
            <a:t>Фотография </a:t>
          </a:r>
          <a:endParaRPr lang="ru-RU" dirty="0"/>
        </a:p>
      </dgm:t>
    </dgm:pt>
    <dgm:pt modelId="{FFF08354-CFE3-4B32-8387-0CA51F1EC57D}" type="parTrans" cxnId="{6EABB28D-E784-4B56-A9D1-4FCA67240F75}">
      <dgm:prSet/>
      <dgm:spPr/>
      <dgm:t>
        <a:bodyPr/>
        <a:lstStyle/>
        <a:p>
          <a:endParaRPr lang="ru-RU"/>
        </a:p>
      </dgm:t>
    </dgm:pt>
    <dgm:pt modelId="{83A7178B-C781-40C7-A001-25F51D643D2D}" type="sibTrans" cxnId="{6EABB28D-E784-4B56-A9D1-4FCA67240F75}">
      <dgm:prSet/>
      <dgm:spPr/>
      <dgm:t>
        <a:bodyPr/>
        <a:lstStyle/>
        <a:p>
          <a:endParaRPr lang="ru-RU"/>
        </a:p>
      </dgm:t>
    </dgm:pt>
    <dgm:pt modelId="{68851125-9986-420D-9DD0-70A6338560CE}">
      <dgm:prSet phldrT="[Текст]"/>
      <dgm:spPr/>
      <dgm:t>
        <a:bodyPr/>
        <a:lstStyle/>
        <a:p>
          <a:r>
            <a:rPr lang="ru-RU" dirty="0" smtClean="0"/>
            <a:t>Цветное детализированное изображение</a:t>
          </a:r>
          <a:endParaRPr lang="ru-RU" dirty="0"/>
        </a:p>
      </dgm:t>
    </dgm:pt>
    <dgm:pt modelId="{EEE4CE1F-6E56-4369-B057-F5F2EA974CED}" type="parTrans" cxnId="{7119ACF1-C003-44B3-840A-FF1AB5B9F998}">
      <dgm:prSet/>
      <dgm:spPr/>
      <dgm:t>
        <a:bodyPr/>
        <a:lstStyle/>
        <a:p>
          <a:endParaRPr lang="ru-RU"/>
        </a:p>
      </dgm:t>
    </dgm:pt>
    <dgm:pt modelId="{19D4EF60-B08D-413F-936C-746575F6705F}" type="sibTrans" cxnId="{7119ACF1-C003-44B3-840A-FF1AB5B9F998}">
      <dgm:prSet/>
      <dgm:spPr/>
      <dgm:t>
        <a:bodyPr/>
        <a:lstStyle/>
        <a:p>
          <a:endParaRPr lang="ru-RU"/>
        </a:p>
      </dgm:t>
    </dgm:pt>
    <dgm:pt modelId="{1845D128-4330-48AD-88C2-54D063C84CD7}" type="pres">
      <dgm:prSet presAssocID="{9C0CA56C-95BE-44D6-896A-16D91D433FAB}" presName="CompostProcess" presStyleCnt="0">
        <dgm:presLayoutVars>
          <dgm:dir/>
          <dgm:resizeHandles val="exact"/>
        </dgm:presLayoutVars>
      </dgm:prSet>
      <dgm:spPr/>
    </dgm:pt>
    <dgm:pt modelId="{CF0CBA6B-421F-41D6-B61F-DEE3DC756625}" type="pres">
      <dgm:prSet presAssocID="{9C0CA56C-95BE-44D6-896A-16D91D433FAB}" presName="arrow" presStyleLbl="bgShp" presStyleIdx="0" presStyleCnt="1"/>
      <dgm:spPr/>
    </dgm:pt>
    <dgm:pt modelId="{AD7C7B82-FC73-4027-AAFF-A5B973BE0B82}" type="pres">
      <dgm:prSet presAssocID="{9C0CA56C-95BE-44D6-896A-16D91D433FAB}" presName="linearProcess" presStyleCnt="0"/>
      <dgm:spPr/>
    </dgm:pt>
    <dgm:pt modelId="{B027D792-1464-4E14-8E65-250A2729164B}" type="pres">
      <dgm:prSet presAssocID="{4F938DE3-4D9A-41CC-A6C9-1F17F0401E8D}" presName="textNode" presStyleLbl="node1" presStyleIdx="0" presStyleCnt="3">
        <dgm:presLayoutVars>
          <dgm:bulletEnabled val="1"/>
        </dgm:presLayoutVars>
      </dgm:prSet>
      <dgm:spPr/>
    </dgm:pt>
    <dgm:pt modelId="{30DFD4E4-7443-423B-BFF2-58916E62AA4D}" type="pres">
      <dgm:prSet presAssocID="{53F915D5-3933-419C-9BC3-1249CA1BFB5D}" presName="sibTrans" presStyleCnt="0"/>
      <dgm:spPr/>
    </dgm:pt>
    <dgm:pt modelId="{BD398D44-C22C-49D0-B244-8E7AB15EFD33}" type="pres">
      <dgm:prSet presAssocID="{D46A010B-AEDE-42E1-A63B-E840F62B3DBA}" presName="textNode" presStyleLbl="node1" presStyleIdx="1" presStyleCnt="3">
        <dgm:presLayoutVars>
          <dgm:bulletEnabled val="1"/>
        </dgm:presLayoutVars>
      </dgm:prSet>
      <dgm:spPr/>
    </dgm:pt>
    <dgm:pt modelId="{045D84C5-D21D-464D-AEF0-8AF2DB37EBAB}" type="pres">
      <dgm:prSet presAssocID="{83A7178B-C781-40C7-A001-25F51D643D2D}" presName="sibTrans" presStyleCnt="0"/>
      <dgm:spPr/>
    </dgm:pt>
    <dgm:pt modelId="{5FB5E739-6567-4440-B029-B4054A54FED7}" type="pres">
      <dgm:prSet presAssocID="{68851125-9986-420D-9DD0-70A6338560C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467CB5F-68FF-461D-A3DC-307F07C577A4}" type="presOf" srcId="{68851125-9986-420D-9DD0-70A6338560CE}" destId="{5FB5E739-6567-4440-B029-B4054A54FED7}" srcOrd="0" destOrd="0" presId="urn:microsoft.com/office/officeart/2005/8/layout/hProcess9"/>
    <dgm:cxn modelId="{6109AEFF-A284-4585-AC0F-F7B146E37AEC}" type="presOf" srcId="{9C0CA56C-95BE-44D6-896A-16D91D433FAB}" destId="{1845D128-4330-48AD-88C2-54D063C84CD7}" srcOrd="0" destOrd="0" presId="urn:microsoft.com/office/officeart/2005/8/layout/hProcess9"/>
    <dgm:cxn modelId="{7119ACF1-C003-44B3-840A-FF1AB5B9F998}" srcId="{9C0CA56C-95BE-44D6-896A-16D91D433FAB}" destId="{68851125-9986-420D-9DD0-70A6338560CE}" srcOrd="2" destOrd="0" parTransId="{EEE4CE1F-6E56-4369-B057-F5F2EA974CED}" sibTransId="{19D4EF60-B08D-413F-936C-746575F6705F}"/>
    <dgm:cxn modelId="{6EABB28D-E784-4B56-A9D1-4FCA67240F75}" srcId="{9C0CA56C-95BE-44D6-896A-16D91D433FAB}" destId="{D46A010B-AEDE-42E1-A63B-E840F62B3DBA}" srcOrd="1" destOrd="0" parTransId="{FFF08354-CFE3-4B32-8387-0CA51F1EC57D}" sibTransId="{83A7178B-C781-40C7-A001-25F51D643D2D}"/>
    <dgm:cxn modelId="{5695BD0E-D465-4468-BDF6-9698FED21E1E}" type="presOf" srcId="{4F938DE3-4D9A-41CC-A6C9-1F17F0401E8D}" destId="{B027D792-1464-4E14-8E65-250A2729164B}" srcOrd="0" destOrd="0" presId="urn:microsoft.com/office/officeart/2005/8/layout/hProcess9"/>
    <dgm:cxn modelId="{5E6EEB83-B7A8-4B57-B660-AFF618B382BE}" type="presOf" srcId="{D46A010B-AEDE-42E1-A63B-E840F62B3DBA}" destId="{BD398D44-C22C-49D0-B244-8E7AB15EFD33}" srcOrd="0" destOrd="0" presId="urn:microsoft.com/office/officeart/2005/8/layout/hProcess9"/>
    <dgm:cxn modelId="{E06ED309-A7CE-4355-9524-896584130BEB}" srcId="{9C0CA56C-95BE-44D6-896A-16D91D433FAB}" destId="{4F938DE3-4D9A-41CC-A6C9-1F17F0401E8D}" srcOrd="0" destOrd="0" parTransId="{FFAB65A3-F7CC-4FF5-9F65-7AE53C33933D}" sibTransId="{53F915D5-3933-419C-9BC3-1249CA1BFB5D}"/>
    <dgm:cxn modelId="{B4A65D77-07EB-4705-895B-EC2CB383FC5F}" type="presParOf" srcId="{1845D128-4330-48AD-88C2-54D063C84CD7}" destId="{CF0CBA6B-421F-41D6-B61F-DEE3DC756625}" srcOrd="0" destOrd="0" presId="urn:microsoft.com/office/officeart/2005/8/layout/hProcess9"/>
    <dgm:cxn modelId="{1F843ACA-7465-4FD6-9F11-158AB38B65B0}" type="presParOf" srcId="{1845D128-4330-48AD-88C2-54D063C84CD7}" destId="{AD7C7B82-FC73-4027-AAFF-A5B973BE0B82}" srcOrd="1" destOrd="0" presId="urn:microsoft.com/office/officeart/2005/8/layout/hProcess9"/>
    <dgm:cxn modelId="{1B001943-26D7-4C2A-8EE9-FE91471DF1D4}" type="presParOf" srcId="{AD7C7B82-FC73-4027-AAFF-A5B973BE0B82}" destId="{B027D792-1464-4E14-8E65-250A2729164B}" srcOrd="0" destOrd="0" presId="urn:microsoft.com/office/officeart/2005/8/layout/hProcess9"/>
    <dgm:cxn modelId="{05698B40-B438-43E2-8542-496B9B304CE0}" type="presParOf" srcId="{AD7C7B82-FC73-4027-AAFF-A5B973BE0B82}" destId="{30DFD4E4-7443-423B-BFF2-58916E62AA4D}" srcOrd="1" destOrd="0" presId="urn:microsoft.com/office/officeart/2005/8/layout/hProcess9"/>
    <dgm:cxn modelId="{C6DFB8C0-3079-4CFE-A47E-A9B5A14B0A56}" type="presParOf" srcId="{AD7C7B82-FC73-4027-AAFF-A5B973BE0B82}" destId="{BD398D44-C22C-49D0-B244-8E7AB15EFD33}" srcOrd="2" destOrd="0" presId="urn:microsoft.com/office/officeart/2005/8/layout/hProcess9"/>
    <dgm:cxn modelId="{F2D41E40-E1CA-45D4-AB3E-9A2AACCAA6B0}" type="presParOf" srcId="{AD7C7B82-FC73-4027-AAFF-A5B973BE0B82}" destId="{045D84C5-D21D-464D-AEF0-8AF2DB37EBAB}" srcOrd="3" destOrd="0" presId="urn:microsoft.com/office/officeart/2005/8/layout/hProcess9"/>
    <dgm:cxn modelId="{30EFB7FE-C176-4C5F-B38D-3FB3E2276A08}" type="presParOf" srcId="{AD7C7B82-FC73-4027-AAFF-A5B973BE0B82}" destId="{5FB5E739-6567-4440-B029-B4054A54FED7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CA56C-95BE-44D6-896A-16D91D433F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938DE3-4D9A-41CC-A6C9-1F17F0401E8D}">
      <dgm:prSet phldrT="[Текст]"/>
      <dgm:spPr/>
      <dgm:t>
        <a:bodyPr/>
        <a:lstStyle/>
        <a:p>
          <a:r>
            <a:rPr lang="ru-RU" dirty="0" smtClean="0"/>
            <a:t>Пиктограмма</a:t>
          </a:r>
          <a:endParaRPr lang="ru-RU" dirty="0"/>
        </a:p>
      </dgm:t>
    </dgm:pt>
    <dgm:pt modelId="{FFAB65A3-F7CC-4FF5-9F65-7AE53C33933D}" type="parTrans" cxnId="{E06ED309-A7CE-4355-9524-896584130BEB}">
      <dgm:prSet/>
      <dgm:spPr/>
      <dgm:t>
        <a:bodyPr/>
        <a:lstStyle/>
        <a:p>
          <a:endParaRPr lang="ru-RU"/>
        </a:p>
      </dgm:t>
    </dgm:pt>
    <dgm:pt modelId="{53F915D5-3933-419C-9BC3-1249CA1BFB5D}" type="sibTrans" cxnId="{E06ED309-A7CE-4355-9524-896584130BEB}">
      <dgm:prSet/>
      <dgm:spPr/>
      <dgm:t>
        <a:bodyPr/>
        <a:lstStyle/>
        <a:p>
          <a:endParaRPr lang="ru-RU"/>
        </a:p>
      </dgm:t>
    </dgm:pt>
    <dgm:pt modelId="{D46A010B-AEDE-42E1-A63B-E840F62B3DBA}">
      <dgm:prSet phldrT="[Текст]"/>
      <dgm:spPr/>
      <dgm:t>
        <a:bodyPr/>
        <a:lstStyle/>
        <a:p>
          <a:r>
            <a:rPr lang="ru-RU" dirty="0" smtClean="0"/>
            <a:t>Абстрактное изображение</a:t>
          </a:r>
        </a:p>
        <a:p>
          <a:r>
            <a:rPr lang="ru-RU" dirty="0" smtClean="0"/>
            <a:t>(</a:t>
          </a:r>
          <a:r>
            <a:rPr lang="ru-RU" dirty="0" err="1" smtClean="0"/>
            <a:t>Блисс-символ</a:t>
          </a:r>
          <a:r>
            <a:rPr lang="ru-RU" dirty="0" smtClean="0"/>
            <a:t>, </a:t>
          </a:r>
        </a:p>
        <a:p>
          <a:r>
            <a:rPr lang="ru-RU" dirty="0" err="1" smtClean="0"/>
            <a:t>леб-символ</a:t>
          </a:r>
          <a:r>
            <a:rPr lang="ru-RU" dirty="0" smtClean="0"/>
            <a:t>)</a:t>
          </a:r>
          <a:endParaRPr lang="ru-RU" dirty="0"/>
        </a:p>
      </dgm:t>
    </dgm:pt>
    <dgm:pt modelId="{FFF08354-CFE3-4B32-8387-0CA51F1EC57D}" type="parTrans" cxnId="{6EABB28D-E784-4B56-A9D1-4FCA67240F75}">
      <dgm:prSet/>
      <dgm:spPr/>
      <dgm:t>
        <a:bodyPr/>
        <a:lstStyle/>
        <a:p>
          <a:endParaRPr lang="ru-RU"/>
        </a:p>
      </dgm:t>
    </dgm:pt>
    <dgm:pt modelId="{83A7178B-C781-40C7-A001-25F51D643D2D}" type="sibTrans" cxnId="{6EABB28D-E784-4B56-A9D1-4FCA67240F75}">
      <dgm:prSet/>
      <dgm:spPr/>
      <dgm:t>
        <a:bodyPr/>
        <a:lstStyle/>
        <a:p>
          <a:endParaRPr lang="ru-RU"/>
        </a:p>
      </dgm:t>
    </dgm:pt>
    <dgm:pt modelId="{68851125-9986-420D-9DD0-70A6338560CE}">
      <dgm:prSet phldrT="[Текст]"/>
      <dgm:spPr/>
      <dgm:t>
        <a:bodyPr/>
        <a:lstStyle/>
        <a:p>
          <a:r>
            <a:rPr lang="ru-RU" dirty="0" smtClean="0"/>
            <a:t>Печатное слово</a:t>
          </a:r>
          <a:endParaRPr lang="ru-RU" dirty="0"/>
        </a:p>
      </dgm:t>
    </dgm:pt>
    <dgm:pt modelId="{EEE4CE1F-6E56-4369-B057-F5F2EA974CED}" type="parTrans" cxnId="{7119ACF1-C003-44B3-840A-FF1AB5B9F998}">
      <dgm:prSet/>
      <dgm:spPr/>
      <dgm:t>
        <a:bodyPr/>
        <a:lstStyle/>
        <a:p>
          <a:endParaRPr lang="ru-RU"/>
        </a:p>
      </dgm:t>
    </dgm:pt>
    <dgm:pt modelId="{19D4EF60-B08D-413F-936C-746575F6705F}" type="sibTrans" cxnId="{7119ACF1-C003-44B3-840A-FF1AB5B9F998}">
      <dgm:prSet/>
      <dgm:spPr/>
      <dgm:t>
        <a:bodyPr/>
        <a:lstStyle/>
        <a:p>
          <a:endParaRPr lang="ru-RU"/>
        </a:p>
      </dgm:t>
    </dgm:pt>
    <dgm:pt modelId="{1845D128-4330-48AD-88C2-54D063C84CD7}" type="pres">
      <dgm:prSet presAssocID="{9C0CA56C-95BE-44D6-896A-16D91D433FAB}" presName="CompostProcess" presStyleCnt="0">
        <dgm:presLayoutVars>
          <dgm:dir/>
          <dgm:resizeHandles val="exact"/>
        </dgm:presLayoutVars>
      </dgm:prSet>
      <dgm:spPr/>
    </dgm:pt>
    <dgm:pt modelId="{CF0CBA6B-421F-41D6-B61F-DEE3DC756625}" type="pres">
      <dgm:prSet presAssocID="{9C0CA56C-95BE-44D6-896A-16D91D433FAB}" presName="arrow" presStyleLbl="bgShp" presStyleIdx="0" presStyleCnt="1"/>
      <dgm:spPr/>
    </dgm:pt>
    <dgm:pt modelId="{AD7C7B82-FC73-4027-AAFF-A5B973BE0B82}" type="pres">
      <dgm:prSet presAssocID="{9C0CA56C-95BE-44D6-896A-16D91D433FAB}" presName="linearProcess" presStyleCnt="0"/>
      <dgm:spPr/>
    </dgm:pt>
    <dgm:pt modelId="{B027D792-1464-4E14-8E65-250A2729164B}" type="pres">
      <dgm:prSet presAssocID="{4F938DE3-4D9A-41CC-A6C9-1F17F0401E8D}" presName="textNode" presStyleLbl="node1" presStyleIdx="0" presStyleCnt="3">
        <dgm:presLayoutVars>
          <dgm:bulletEnabled val="1"/>
        </dgm:presLayoutVars>
      </dgm:prSet>
      <dgm:spPr/>
    </dgm:pt>
    <dgm:pt modelId="{30DFD4E4-7443-423B-BFF2-58916E62AA4D}" type="pres">
      <dgm:prSet presAssocID="{53F915D5-3933-419C-9BC3-1249CA1BFB5D}" presName="sibTrans" presStyleCnt="0"/>
      <dgm:spPr/>
    </dgm:pt>
    <dgm:pt modelId="{BD398D44-C22C-49D0-B244-8E7AB15EFD33}" type="pres">
      <dgm:prSet presAssocID="{D46A010B-AEDE-42E1-A63B-E840F62B3DB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D84C5-D21D-464D-AEF0-8AF2DB37EBAB}" type="pres">
      <dgm:prSet presAssocID="{83A7178B-C781-40C7-A001-25F51D643D2D}" presName="sibTrans" presStyleCnt="0"/>
      <dgm:spPr/>
    </dgm:pt>
    <dgm:pt modelId="{5FB5E739-6567-4440-B029-B4054A54FED7}" type="pres">
      <dgm:prSet presAssocID="{68851125-9986-420D-9DD0-70A6338560C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D0A0705-7DE6-49E5-9342-56B0C78AEAE0}" type="presOf" srcId="{D46A010B-AEDE-42E1-A63B-E840F62B3DBA}" destId="{BD398D44-C22C-49D0-B244-8E7AB15EFD33}" srcOrd="0" destOrd="0" presId="urn:microsoft.com/office/officeart/2005/8/layout/hProcess9"/>
    <dgm:cxn modelId="{93384092-C5F3-48F8-8E5E-37E95268186B}" type="presOf" srcId="{68851125-9986-420D-9DD0-70A6338560CE}" destId="{5FB5E739-6567-4440-B029-B4054A54FED7}" srcOrd="0" destOrd="0" presId="urn:microsoft.com/office/officeart/2005/8/layout/hProcess9"/>
    <dgm:cxn modelId="{7119ACF1-C003-44B3-840A-FF1AB5B9F998}" srcId="{9C0CA56C-95BE-44D6-896A-16D91D433FAB}" destId="{68851125-9986-420D-9DD0-70A6338560CE}" srcOrd="2" destOrd="0" parTransId="{EEE4CE1F-6E56-4369-B057-F5F2EA974CED}" sibTransId="{19D4EF60-B08D-413F-936C-746575F6705F}"/>
    <dgm:cxn modelId="{6EABB28D-E784-4B56-A9D1-4FCA67240F75}" srcId="{9C0CA56C-95BE-44D6-896A-16D91D433FAB}" destId="{D46A010B-AEDE-42E1-A63B-E840F62B3DBA}" srcOrd="1" destOrd="0" parTransId="{FFF08354-CFE3-4B32-8387-0CA51F1EC57D}" sibTransId="{83A7178B-C781-40C7-A001-25F51D643D2D}"/>
    <dgm:cxn modelId="{A2B5DABB-7CBA-40FF-B51E-8E25C2BF27C2}" type="presOf" srcId="{4F938DE3-4D9A-41CC-A6C9-1F17F0401E8D}" destId="{B027D792-1464-4E14-8E65-250A2729164B}" srcOrd="0" destOrd="0" presId="urn:microsoft.com/office/officeart/2005/8/layout/hProcess9"/>
    <dgm:cxn modelId="{9DFFB86B-A7C1-464D-BF26-C607D3E2C398}" type="presOf" srcId="{9C0CA56C-95BE-44D6-896A-16D91D433FAB}" destId="{1845D128-4330-48AD-88C2-54D063C84CD7}" srcOrd="0" destOrd="0" presId="urn:microsoft.com/office/officeart/2005/8/layout/hProcess9"/>
    <dgm:cxn modelId="{E06ED309-A7CE-4355-9524-896584130BEB}" srcId="{9C0CA56C-95BE-44D6-896A-16D91D433FAB}" destId="{4F938DE3-4D9A-41CC-A6C9-1F17F0401E8D}" srcOrd="0" destOrd="0" parTransId="{FFAB65A3-F7CC-4FF5-9F65-7AE53C33933D}" sibTransId="{53F915D5-3933-419C-9BC3-1249CA1BFB5D}"/>
    <dgm:cxn modelId="{73699695-4EBB-46CD-B877-092F4A749468}" type="presParOf" srcId="{1845D128-4330-48AD-88C2-54D063C84CD7}" destId="{CF0CBA6B-421F-41D6-B61F-DEE3DC756625}" srcOrd="0" destOrd="0" presId="urn:microsoft.com/office/officeart/2005/8/layout/hProcess9"/>
    <dgm:cxn modelId="{4029EB71-E3D8-43DD-8153-5AEFF3D37277}" type="presParOf" srcId="{1845D128-4330-48AD-88C2-54D063C84CD7}" destId="{AD7C7B82-FC73-4027-AAFF-A5B973BE0B82}" srcOrd="1" destOrd="0" presId="urn:microsoft.com/office/officeart/2005/8/layout/hProcess9"/>
    <dgm:cxn modelId="{5927C2BA-310F-41B2-B05D-AF767FE476F5}" type="presParOf" srcId="{AD7C7B82-FC73-4027-AAFF-A5B973BE0B82}" destId="{B027D792-1464-4E14-8E65-250A2729164B}" srcOrd="0" destOrd="0" presId="urn:microsoft.com/office/officeart/2005/8/layout/hProcess9"/>
    <dgm:cxn modelId="{B2F4B2C2-C130-4AC6-AB9C-084325A13D06}" type="presParOf" srcId="{AD7C7B82-FC73-4027-AAFF-A5B973BE0B82}" destId="{30DFD4E4-7443-423B-BFF2-58916E62AA4D}" srcOrd="1" destOrd="0" presId="urn:microsoft.com/office/officeart/2005/8/layout/hProcess9"/>
    <dgm:cxn modelId="{AB0944E1-8D65-4269-A4BD-AB47757CA67C}" type="presParOf" srcId="{AD7C7B82-FC73-4027-AAFF-A5B973BE0B82}" destId="{BD398D44-C22C-49D0-B244-8E7AB15EFD33}" srcOrd="2" destOrd="0" presId="urn:microsoft.com/office/officeart/2005/8/layout/hProcess9"/>
    <dgm:cxn modelId="{1908C016-C550-485F-BFF5-3C9199C6A9FF}" type="presParOf" srcId="{AD7C7B82-FC73-4027-AAFF-A5B973BE0B82}" destId="{045D84C5-D21D-464D-AEF0-8AF2DB37EBAB}" srcOrd="3" destOrd="0" presId="urn:microsoft.com/office/officeart/2005/8/layout/hProcess9"/>
    <dgm:cxn modelId="{5537FBC8-9629-45E5-91DA-B18B42751B1A}" type="presParOf" srcId="{AD7C7B82-FC73-4027-AAFF-A5B973BE0B82}" destId="{5FB5E739-6567-4440-B029-B4054A54FED7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607AEC4-6E0F-4A13-BFA0-C0818A93EC36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B0C771B-59BB-4D63-B28F-A0D009355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4582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Специфика планирования и проведения коррекционных занятий по формированию навыков коммуникации и взаимодействия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обучающимися с расстройствами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аутистического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спектра с использованием средств альтернативной и дополнительной коммуникации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Павлович Екатерина Николаевна,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 кафедры коррекционно-развивающих технологий Института инклюзивного образования БГПУ,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 педагогических наук, доцент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Подготовительный этап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Планирование коррекционно-развивающей работы по формированию навыков коммуникации и взаимодействия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осуществляется на диагностической основе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является краткосрочным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предполагает жёсткой регламентации в формулировке и последовательности прохождения тем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составляется и реализуется всеми участниками коммуникативного взаимодействия, выступающими в роли действующих и потенциальных коммуникативных партнёров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Средства альтернативной и дополнительной коммуникации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7329510" cy="4525963"/>
          </a:xfrm>
        </p:spPr>
        <p:txBody>
          <a:bodyPr>
            <a:normAutofit/>
          </a:bodyPr>
          <a:lstStyle/>
          <a:p>
            <a:pPr marL="0" indent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Реакции на вегетативной основе</a:t>
            </a:r>
          </a:p>
          <a:p>
            <a:pPr marL="0" indent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Мимика</a:t>
            </a:r>
          </a:p>
          <a:p>
            <a:pPr marL="0" indent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Взгляд</a:t>
            </a:r>
          </a:p>
          <a:p>
            <a:pPr marL="0" indent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Жесты</a:t>
            </a:r>
          </a:p>
          <a:p>
            <a:pPr marL="0" indent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Тактильно воспринимаемые символы</a:t>
            </a:r>
          </a:p>
          <a:p>
            <a:pPr marL="0" indent="0"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Графические символы</a:t>
            </a:r>
          </a:p>
          <a:p>
            <a:pPr marL="0" indent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Технические устройства и коммуникативные приложения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Специальные коммуникативные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приспособления /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ассистивные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(вспомогательные) устройства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361473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рамка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E-train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			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коммуникативные книги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коммуникативные альбомы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коммуникативные доски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коммуникативные брелоки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коммуникативные ежедневники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коммуникативный паспорт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визуальные опоры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1968" y="2000240"/>
            <a:ext cx="4572032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джойстики					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трекболы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пневмосенсор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айтрекер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головная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мышь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ножная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мышь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указка-шлем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головная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указка-сенсор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Уровни символизации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(понимания абстрактности символов)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22960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500034" y="4071942"/>
          <a:ext cx="8229600" cy="253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Примеры формулировок тем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8578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лексическая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(например, «Овощи». Внимание сосредотачивается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не на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овощах, способе их выращивания, месте произрастания,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а на коммуникативных умениях);</a:t>
            </a:r>
            <a:endParaRPr lang="ru-RU" sz="2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рутина </a:t>
            </a:r>
            <a:r>
              <a:rPr lang="ru-RU" sz="2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(например</a:t>
            </a:r>
            <a:r>
              <a:rPr lang="ru-RU" sz="2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«Приём пищи», в рамках которых </a:t>
            </a:r>
            <a:r>
              <a:rPr lang="ru-RU" sz="2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закрепляется </a:t>
            </a:r>
            <a:r>
              <a:rPr lang="ru-RU" sz="2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умение </a:t>
            </a:r>
            <a:r>
              <a:rPr lang="ru-RU" sz="2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просить, вести </a:t>
            </a:r>
            <a:r>
              <a:rPr lang="ru-RU" sz="2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поддерживать </a:t>
            </a:r>
            <a:r>
              <a:rPr lang="ru-RU" sz="2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диалог в процессе самообслуживания);</a:t>
            </a:r>
            <a:endParaRPr lang="ru-RU" sz="2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9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средство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коммуникации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(например, «Картинный символ «Яблоко» или «Жест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«Больно»,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в этом случае акцент смещается на формирование средств общения, расширение персонифицированного «словаря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»);</a:t>
            </a:r>
            <a:endParaRPr lang="ru-RU" sz="2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коммуникативная функция </a:t>
            </a:r>
            <a:r>
              <a:rPr lang="ru-RU" sz="2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(например, тема «Выбор предмета из двух</a:t>
            </a:r>
            <a:r>
              <a:rPr lang="ru-RU" sz="2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», «Просьба», «Согласие»);</a:t>
            </a:r>
            <a:endParaRPr lang="ru-RU" sz="2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900" dirty="0">
                <a:latin typeface="Arial" pitchFamily="34" charset="0"/>
                <a:cs typeface="Arial" pitchFamily="34" charset="0"/>
              </a:rPr>
              <a:t>5)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средство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коммуникации и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коммуникативная функция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(например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«Картинный символ «Конструктор». Требование»). 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коммуникативная (диалоговая) ситуация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(например, «У врача», «В магазине», «В кафе»)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42965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Перспективное и календарно-тематическое планирование коррекционно-развивающей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28714"/>
            <a:ext cx="8229600" cy="532928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Примеры целей: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20"/>
              </a:spcBef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Сформировать понимание значимости использования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pPr marL="0">
              <a:spcBef>
                <a:spcPts val="20"/>
              </a:spcBef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2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Сформировать знание правил вежливого обращения с …в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…/ сформировать          умение вежливо обращаться ….</a:t>
            </a:r>
          </a:p>
          <a:p>
            <a:pPr marL="0">
              <a:spcBef>
                <a:spcPts val="20"/>
              </a:spcBef>
            </a:pP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20"/>
              </a:spcBef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Сформировать умение выражать просьбы /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требования</a:t>
            </a:r>
          </a:p>
          <a:p>
            <a:pPr marL="0">
              <a:spcBef>
                <a:spcPts val="20"/>
              </a:spcBef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Сформировать социальную ответную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реакцию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(отклик на свое имя, приветствие, отказ и т.д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spcBef>
                <a:spcPts val="20"/>
              </a:spcBef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Сформировать умение называть, комментировать и описывать предметы, людей, действия 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события</a:t>
            </a:r>
          </a:p>
          <a:p>
            <a:pPr>
              <a:spcBef>
                <a:spcPts val="20"/>
              </a:spcBef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Сформировать умение привлекать внимание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 приемлемым способом</a:t>
            </a:r>
          </a:p>
          <a:p>
            <a:pPr>
              <a:spcBef>
                <a:spcPts val="20"/>
              </a:spcBef>
            </a:pP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Сформировать умение выражать эмоции, чувства, сообщать о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них</a:t>
            </a:r>
          </a:p>
          <a:p>
            <a:pPr>
              <a:spcBef>
                <a:spcPts val="20"/>
              </a:spcBef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Сформировать умения социального поведения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(привлечение внимания, просьба поиграть, использование конструкций вежливости, проявление симпатии, оказание помощи и т.д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spcBef>
                <a:spcPts val="20"/>
              </a:spcBef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Сформировать диалоговые умения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(умение инициировать, поддержать, завершить диалог, соблюдение правил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разговора, отвечать на вопросы и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задавать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их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  <a:buNone/>
            </a:pPr>
            <a:endParaRPr lang="ru-RU" sz="2400" dirty="0" smtClean="0"/>
          </a:p>
          <a:p>
            <a:pPr marL="0">
              <a:spcBef>
                <a:spcPts val="20"/>
              </a:spcBef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4396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Перспективное и календарно-тематическое планирование коррекционно-развивающей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Примеры задач </a:t>
            </a:r>
          </a:p>
          <a:p>
            <a:pPr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(формировать / закреплять / расширять / совершенствовать / содействовать / обогащать / актуализировать и др.)</a:t>
            </a:r>
          </a:p>
          <a:p>
            <a:pPr algn="ct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2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формировать умение привлекать внимание мамы прикосновением к ее плечу;</a:t>
            </a:r>
          </a:p>
          <a:p>
            <a:pPr marL="0">
              <a:spcBef>
                <a:spcPts val="20"/>
              </a:spcBef>
            </a:pPr>
            <a:r>
              <a:rPr lang="ru-RU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формировать знание о правилах коммуникативного взаимодействия в момент приветствия;</a:t>
            </a:r>
          </a:p>
          <a:p>
            <a:pPr marL="0">
              <a:spcBef>
                <a:spcPts val="2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формировать умение просить о помощи при помощи жеста;</a:t>
            </a:r>
          </a:p>
          <a:p>
            <a:pPr marL="0">
              <a:spcBef>
                <a:spcPts val="20"/>
              </a:spcBef>
            </a:pPr>
            <a:r>
              <a:rPr lang="ru-RU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формировать умение сообщать о своем здоровье при помощи пиктограммы;</a:t>
            </a:r>
          </a:p>
          <a:p>
            <a:pPr marL="0">
              <a:spcBef>
                <a:spcPts val="2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формировать умение приветствовать при помощи коммуникатора;</a:t>
            </a:r>
          </a:p>
          <a:p>
            <a:pPr marL="0">
              <a:spcBef>
                <a:spcPts val="20"/>
              </a:spcBef>
            </a:pPr>
            <a:r>
              <a:rPr lang="ru-RU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формировать умение просить  куклу при помощи картинного символа коммуникации;</a:t>
            </a:r>
          </a:p>
          <a:p>
            <a:pPr marL="0">
              <a:spcBef>
                <a:spcPts val="20"/>
              </a:spcBef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формировать умение отказываться от …при помощи ….</a:t>
            </a:r>
          </a:p>
          <a:p>
            <a:pPr marL="0">
              <a:spcBef>
                <a:spcPts val="20"/>
              </a:spcBef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"/>
              </a:spcBef>
              <a:buNone/>
            </a:pPr>
            <a:endParaRPr lang="ru-RU" sz="2400" dirty="0" smtClean="0"/>
          </a:p>
          <a:p>
            <a:pPr marL="0">
              <a:spcBef>
                <a:spcPts val="20"/>
              </a:spcBef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Пример формы КТП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922" t="35536" r="24923" b="38032"/>
          <a:stretch>
            <a:fillRect/>
          </a:stretch>
        </p:blipFill>
        <p:spPr bwMode="auto">
          <a:xfrm>
            <a:off x="0" y="1500174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Структура урока / коррекционного занятия (Т.В.Лисовская)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5857892"/>
          </a:xfrm>
        </p:spPr>
        <p:txBody>
          <a:bodyPr>
            <a:noAutofit/>
          </a:bodyPr>
          <a:lstStyle/>
          <a:p>
            <a:pPr lvl="0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1)Приветствие.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Задачи: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формировать умение приветствовать, здороваться с педагогом, каждым взрослым и сверстником, используя жесты приветствия;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формировать умение реагировать, откликаться на свое имя;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формировать умение устанавливать положительное взаимодействие.</a:t>
            </a:r>
          </a:p>
          <a:p>
            <a:r>
              <a:rPr lang="ru-RU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2) Имитация.</a:t>
            </a:r>
          </a:p>
          <a:p>
            <a:r>
              <a:rPr lang="ru-RU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 формировать умение выполнять действия по подражанию действиям взрослого.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3) Формирование.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формировать представления о новом предмете, предметной картинке, слове, которое обозначает этот предмет, невербальных средствах общения (жест, символ, пиктограмма и др.).</a:t>
            </a:r>
          </a:p>
          <a:p>
            <a:r>
              <a:rPr lang="ru-RU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4) Артикуляционно-двигательная минутка.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5) «Мы общаемся».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Задачи: формировать умение выражать свои желания с помощью предметов, предметных картинок, жестов, символов и др.</a:t>
            </a:r>
          </a:p>
          <a:p>
            <a:r>
              <a:rPr lang="ru-RU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6) «Чтение» и «письмо».</a:t>
            </a:r>
          </a:p>
          <a:p>
            <a:r>
              <a:rPr lang="ru-RU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 формировать умение использовать информацию, извлеченную из картинок, жестов, символов;</a:t>
            </a:r>
          </a:p>
          <a:p>
            <a:r>
              <a:rPr lang="ru-RU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 формировать умения понимать, что хочет сказать взрослый, сверстник с помощью предметов, картинок, жестов, символов и пр.;</a:t>
            </a:r>
          </a:p>
          <a:p>
            <a:r>
              <a:rPr lang="ru-RU" sz="1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 формировать умения «писать» письма с помощью картинок, жестов, символов, пиктограмм.).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7) Прощание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Задачи: формировать умение прощаться.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Примерная структура плана-конспекта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34093" r="25152" b="10663"/>
          <a:stretch>
            <a:fillRect/>
          </a:stretch>
        </p:blipFill>
        <p:spPr bwMode="auto">
          <a:xfrm>
            <a:off x="0" y="1428737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Иерархия потребностей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.pinimg.com/736x/84/ed/96/84ed960ca9e639dcaaaafa469aeb48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.pinimg.com/736x/84/ed/96/84ed960ca9e639dcaaaafa469aeb48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3"/>
            <a:ext cx="60007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низ 8"/>
          <p:cNvSpPr/>
          <p:nvPr/>
        </p:nvSpPr>
        <p:spPr>
          <a:xfrm rot="1902543">
            <a:off x="6348929" y="3037803"/>
            <a:ext cx="107157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Примерная структура плана-конспекта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848" t="23676" r="24265" b="19501"/>
          <a:stretch>
            <a:fillRect/>
          </a:stretch>
        </p:blipFill>
        <p:spPr bwMode="auto">
          <a:xfrm>
            <a:off x="285720" y="1785925"/>
            <a:ext cx="8001055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Методы и приемы стимулирования / организации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Наглядные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 		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Словесные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		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Практические</a:t>
            </a:r>
          </a:p>
          <a:p>
            <a:pPr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Наблюдение		Беседа			Моделирование</a:t>
            </a:r>
          </a:p>
          <a:p>
            <a:pPr>
              <a:buNone/>
            </a:pP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Показ способа действия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Рассказ	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Упражнение</a:t>
            </a:r>
          </a:p>
          <a:p>
            <a:pPr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Демонстрация		Уточнение		Обследование</a:t>
            </a:r>
          </a:p>
          <a:p>
            <a:pPr>
              <a:buNone/>
            </a:pP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Рассматривание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Объяснение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Игра</a:t>
            </a:r>
          </a:p>
          <a:p>
            <a:pPr>
              <a:buNone/>
            </a:pP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Сверхинтерпритация</a:t>
            </a:r>
            <a:endParaRPr lang="ru-RU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Визуальная поддержка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Создание ситуации успеха</a:t>
            </a:r>
          </a:p>
          <a:p>
            <a:pPr algn="ctr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Элементарное стимулирование 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Поощрение / отказ </a:t>
            </a:r>
          </a:p>
          <a:p>
            <a:pPr algn="ctr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Требование 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Совместное переживание успеха</a:t>
            </a:r>
          </a:p>
          <a:p>
            <a:pPr algn="ctr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Сюрпризный момент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Проблемная / игровая ситуация</a:t>
            </a:r>
          </a:p>
          <a:p>
            <a:pPr algn="ctr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(«Чего-то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хватает», «Действие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задержкой», «Помощь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задержкой»)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Совместные действия</a:t>
            </a:r>
          </a:p>
          <a:p>
            <a:pPr algn="ctr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Сопряженные действия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Сопряженно-отраженные действия</a:t>
            </a:r>
          </a:p>
          <a:p>
            <a:pPr algn="ctr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Дифференциация помощи</a:t>
            </a:r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04816"/>
            <a:ext cx="8501122" cy="625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4582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Специфика планирования и проведения коррекционных занятий по формированию навыков коммуникации и взаимодействия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обучающимися с расстройствами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аутистического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спектра с использованием средств альтернативной и дополнительной коммуникации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Павлович Екатерина Николаевна,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 кафедры коррекционно-развивающих технологий Института инклюзивного образования БГПУ,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 педагогических наук, доцент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Общение = коммуникация?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329642" cy="4686320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Общение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– процесс установления и поддержания целенаправленного, прямого или опосредованного теми или иными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средствами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взаимодействия между людьми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порождаемый потребностями совместной деятельности и включающий в себя как минимум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три различных процесса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коммуникацию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(обмен информацией),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интеракцию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(обмен действиями) и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социальную перцепцию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(восприятие и понимание партнера).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Коммуникация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– процесс передачи некоторого смыслового идейно-содержательного сообщения от источника к получателю с определенной целью в процессе общения посредством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языка, речи или других знаковых систем,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которыми должны владеть оба участника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Особенности речевого развития и общения детей с РАС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53578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речевое развитие идет по одному из двух направлений: нормальное развитие речи с последующим регрессом или более позднее формирование речи;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мутизм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эхолалии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нарушение зрительного контакта и негативная реакция на прикосновения;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пассивность либо активность по отношению к окружающим людям;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избегание, игнорирование или быстрое пресыщение от контактов с окружающими людьми;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смена форм общения с близкими людьми (тревога, индифферентность, негативизм и др.);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избирательность коммуникативных партнёров для взаимодействия;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безразличное или избирательное отношение к сверстникам;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ограниченность и стереотипность сценариев поведения;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нарушения процессов восприятия и переработки вербальной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невербальной информации;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непонимание социальных норм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поведения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Альтернативная и дополнительная коммуникация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8929718" cy="4143404"/>
          </a:xfrm>
        </p:spPr>
        <p:txBody>
          <a:bodyPr>
            <a:noAutofit/>
          </a:bodyPr>
          <a:lstStyle/>
          <a:p>
            <a:pPr lvl="0" algn="just"/>
            <a:r>
              <a:rPr lang="ru-RU" sz="2200" dirty="0">
                <a:latin typeface="Arial" pitchFamily="34" charset="0"/>
                <a:cs typeface="Arial" pitchFamily="34" charset="0"/>
              </a:rPr>
              <a:t>способ коммуникации, отличный от речи;</a:t>
            </a:r>
          </a:p>
          <a:p>
            <a:pPr lvl="0" algn="just"/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 процедур и процессов, с помощью которых возможна эффективная коммуникация;</a:t>
            </a:r>
          </a:p>
          <a:p>
            <a:pPr lvl="0" algn="just"/>
            <a:r>
              <a:rPr lang="ru-RU" sz="2200" dirty="0">
                <a:latin typeface="Arial" pitchFamily="34" charset="0"/>
                <a:cs typeface="Arial" pitchFamily="34" charset="0"/>
              </a:rPr>
              <a:t>ряд инструментов и стратегий, использование которых решает повседневные коммуникативные проблемы;</a:t>
            </a:r>
          </a:p>
          <a:p>
            <a:pPr lvl="0" algn="just"/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 коммуникации в дополнение к традиционным методам обучения устной и письменной речи в случае их нарушения;</a:t>
            </a:r>
          </a:p>
          <a:p>
            <a:pPr lvl="0" algn="just"/>
            <a:r>
              <a:rPr lang="ru-RU" sz="2200" dirty="0">
                <a:latin typeface="Arial" pitchFamily="34" charset="0"/>
                <a:cs typeface="Arial" pitchFamily="34" charset="0"/>
              </a:rPr>
              <a:t>поддержка или замена устной и (или) письменной речи;</a:t>
            </a:r>
          </a:p>
          <a:p>
            <a:pPr algn="just"/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способы коммуникации, являющиеся дополнением или альтернативой устной речи и включающие жесты, картинные символы, алфавит, компьютеры с синтезированной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речью.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Группы пользователей альтернативной и дополнительной коммуникации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180910176"/>
              </p:ext>
            </p:extLst>
          </p:nvPr>
        </p:nvGraphicFramePr>
        <p:xfrm>
          <a:off x="642910" y="1643050"/>
          <a:ext cx="814393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Этапы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коррекционно-развивающей работы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Диагностический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(определение коммуникативных, лингвистических, психосоциальных, двигательных и когнитивных возможностей)</a:t>
            </a:r>
          </a:p>
          <a:p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Подготовительный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(анализ содержания действующих программно-методических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документов,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подбор средств (а) АДК, определение значимых контекстов для коммуникации, «словаря», разработка перспективного, календарно-тематического и ежедневного планирования)</a:t>
            </a:r>
          </a:p>
          <a:p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Формирующий / Обучающий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(стадии обучения: моделирование, обучение, самостоятельное применение)</a:t>
            </a:r>
          </a:p>
          <a:p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Контрольно-оценочный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Диагностический этап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5139" t="24414" r="33565" b="11133"/>
          <a:stretch>
            <a:fillRect/>
          </a:stretch>
        </p:blipFill>
        <p:spPr bwMode="auto">
          <a:xfrm>
            <a:off x="214282" y="1142984"/>
            <a:ext cx="3500462" cy="405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9568" t="27539" r="19802" b="6054"/>
          <a:stretch>
            <a:fillRect/>
          </a:stretch>
        </p:blipFill>
        <p:spPr bwMode="auto">
          <a:xfrm>
            <a:off x="5429256" y="1142984"/>
            <a:ext cx="33428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1962" t="21484" r="22035" b="15039"/>
          <a:stretch>
            <a:fillRect/>
          </a:stretch>
        </p:blipFill>
        <p:spPr bwMode="auto">
          <a:xfrm>
            <a:off x="1857356" y="3857628"/>
            <a:ext cx="500066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Подготовительный этап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Государственный компонент / образовательная область «Коммуникация» и коррекционные занятия «Формирование навыков коммуникации и взаимодействия» 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(учебные планы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ЦКРОиР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для учащихся и воспитанников с ТМНР)</a:t>
            </a:r>
          </a:p>
          <a:p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Коррекционные занятия «Формирование навыков коммуникации и взаимодействия» 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(учебные планы второго и первого отделений специальной школы, специальной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школы-интерната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для учащихся с интеллектуальной недостаточностью, с нарушением слуха и др. )</a:t>
            </a:r>
          </a:p>
          <a:p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Коррекционные занятия «Формирование навыков коммуникации и взаимодействия» 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(типовой учебный план специального образования на уровне дошкольного образования)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</TotalTime>
  <Words>1193</Words>
  <Application>Microsoft Office PowerPoint</Application>
  <PresentationFormat>Экран (4:3)</PresentationFormat>
  <Paragraphs>186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Специфика планирования и проведения коррекционных занятий по формированию навыков коммуникации и взаимодействия  с обучающимися с расстройствами аутистического спектра с использованием средств альтернативной и дополнительной коммуникации</vt:lpstr>
      <vt:lpstr>Иерархия потребностей</vt:lpstr>
      <vt:lpstr>Общение = коммуникация?</vt:lpstr>
      <vt:lpstr>Особенности речевого развития и общения детей с РАС</vt:lpstr>
      <vt:lpstr>Альтернативная и дополнительная коммуникация</vt:lpstr>
      <vt:lpstr>Группы пользователей альтернативной и дополнительной коммуникации</vt:lpstr>
      <vt:lpstr>Этапы  коррекционно-развивающей работы</vt:lpstr>
      <vt:lpstr>Диагностический этап</vt:lpstr>
      <vt:lpstr>Подготовительный этап</vt:lpstr>
      <vt:lpstr>Подготовительный этап</vt:lpstr>
      <vt:lpstr>Средства альтернативной и дополнительной коммуникации</vt:lpstr>
      <vt:lpstr>Специальные коммуникативные приспособления / ассистивные (вспомогательные) устройства</vt:lpstr>
      <vt:lpstr>Уровни символизации  (понимания абстрактности символов)</vt:lpstr>
      <vt:lpstr>Примеры формулировок тем</vt:lpstr>
      <vt:lpstr>Перспективное и календарно-тематическое планирование коррекционно-развивающей работы</vt:lpstr>
      <vt:lpstr>Перспективное и календарно-тематическое планирование коррекционно-развивающей работы</vt:lpstr>
      <vt:lpstr>Пример формы КТП </vt:lpstr>
      <vt:lpstr>Структура урока / коррекционного занятия (Т.В.Лисовская)</vt:lpstr>
      <vt:lpstr>Примерная структура плана-конспекта</vt:lpstr>
      <vt:lpstr>Примерная структура плана-конспекта</vt:lpstr>
      <vt:lpstr>Методы и приемы стимулирования / организации </vt:lpstr>
      <vt:lpstr>Слайд 22</vt:lpstr>
      <vt:lpstr>Специфика планирования и проведения коррекционных занятий по формированию навыков коммуникации и взаимодействия  с обучающимися с расстройствами аутистического спектра с использованием средств альтернативной и дополнительной коммуникации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PC-1</dc:creator>
  <cp:lastModifiedBy>PC-1</cp:lastModifiedBy>
  <cp:revision>33</cp:revision>
  <dcterms:created xsi:type="dcterms:W3CDTF">2026-04-17T09:13:11Z</dcterms:created>
  <dcterms:modified xsi:type="dcterms:W3CDTF">2026-04-29T10:59:26Z</dcterms:modified>
</cp:coreProperties>
</file>