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62" r:id="rId5"/>
    <p:sldId id="288" r:id="rId6"/>
    <p:sldId id="281" r:id="rId7"/>
    <p:sldId id="282" r:id="rId8"/>
    <p:sldId id="283" r:id="rId9"/>
    <p:sldId id="286" r:id="rId10"/>
    <p:sldId id="287" r:id="rId11"/>
    <p:sldId id="273" r:id="rId12"/>
    <p:sldId id="272" r:id="rId13"/>
    <p:sldId id="261" r:id="rId14"/>
    <p:sldId id="263" r:id="rId15"/>
    <p:sldId id="268" r:id="rId16"/>
    <p:sldId id="264" r:id="rId17"/>
    <p:sldId id="269" r:id="rId18"/>
    <p:sldId id="265" r:id="rId19"/>
    <p:sldId id="275" r:id="rId20"/>
    <p:sldId id="276" r:id="rId21"/>
    <p:sldId id="277" r:id="rId22"/>
    <p:sldId id="278" r:id="rId23"/>
    <p:sldId id="274" r:id="rId24"/>
    <p:sldId id="279" r:id="rId25"/>
  </p:sldIdLst>
  <p:sldSz cx="12192000" cy="6858000"/>
  <p:notesSz cx="6761163" cy="9942513"/>
  <p:defaultTextStyle>
    <a:defPPr>
      <a:defRPr lang="be-B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Фалевич Елена" initials="ФЕ" lastIdx="1" clrIdx="0">
    <p:extLst>
      <p:ext uri="{19B8F6BF-5375-455C-9EA6-DF929625EA0E}">
        <p15:presenceInfo xmlns:p15="http://schemas.microsoft.com/office/powerpoint/2012/main" userId="S-1-5-21-527237240-854245398-1801674531-225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5" autoAdjust="0"/>
    <p:restoredTop sz="93818" autoAdjust="0"/>
  </p:normalViewPr>
  <p:slideViewPr>
    <p:cSldViewPr snapToGrid="0">
      <p:cViewPr varScale="1">
        <p:scale>
          <a:sx n="100" d="100"/>
          <a:sy n="100" d="100"/>
        </p:scale>
        <p:origin x="19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3T11:54:59.07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3T11:40:42.54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635 0 23994,'-635'821'0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3T11:40:47.85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0 211 23937,'1111'-210'0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3T11:40:58.78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0 1 24575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3T11:41:00.71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0 1 24575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4T08:33:34.688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0 159,'0'-5,"5"-1,14-13,10-3,3 2,6 4,0 5,-1 0,-3 2,-6-3,-5 2,-1 2,1 2,-5 3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4T08:33:36.024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1,'5'0,"10"0,12 0,5 0,2 0,5 0,-5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4T08:33:38.930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0,'2699'0'0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4T08:33:42.018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0,'2831'26'0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4T08:33:51.480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1,'8'1,"0"0,-1 0,1 1,-1 0,1 1,-1 0,0 0,9 5,40 14,30-8,0-3,1-5,88-4,-144-2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4T08:33:53.199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0,'2461'0'0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4T09:30:18.24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4T08:40:39.946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0,'3624'158'0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4T08:40:43.411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0,'3254'132'0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4T08:40:45.736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0 242,'8'-6,"0"0,1 0,0 1,-1 0,2 1,-1 0,0 0,20-4,3-2,93-29,2 6,254-33,267 23,358 40,-493 7,-382-6,147 5,-274-3,1 1,0-1,-1 1,1 1,0-1,-1 1,0-1,7 5,5 5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3T11:32:21.937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3857 133,'-20'-7,"-1"1,0 2,0 1,-40 0,14 1,-305-24,-683-30,617 58,-202-4,484-11,-36 0,-479 14,612 0,0 3,0 2,-40 13,74-18,1-1,0 2,0-1,0 1,1-1,-1 1,0 1,0-1,1 1,-1 0,1 0,-1 0,1 0,0 1,0 0,0 0,1 0,-1 0,1 0,0 1,0-1,0 1,0 0,0 0,1 0,0 0,0 0,0 0,0 1,0-1,1 0,0 0,0 8,4 207,-4-216,1 1,-1 0,1-1,0 1,0-1,0 1,1-1,-1 0,1 0,0 0,0 0,0 0,0 0,4 4,1 0,0 0,1 0,16 11,-17-15,0 2,0-1,-1 1,0 0,0 1,0 0,0 0,4 9,1 5,-9-16,0 1,0-1,1 0,0 0,-1 0,1-1,1 1,-1-1,0 0,1 0,0 0,0-1,0 0,0 0,0 0,0 0,0-1,7 3,2-4,-1 0,0-1,0 0,0-2,0 1,0-2,0 0,0-1,13-7,17-10,43-31,-70 42,133-94,23-15,-160 113,-1-1,1 2,0 0,21-6,-27 11,0-1,0 1,0 0,0 0,0 1,0 0,0 0,0 1,0-1,0 1,-1 1,1-1,6 5,42 30,67 32,-98-60,0-1,0-1,0-2,44 3,93-10,-71-2,2 3,171-32,-132 10,233 0,-320 22,78 2,-103 1,1 1,-1 1,0 1,30 13,-28-8,1-1,-1-1,1-1,1-2,-1 0,39 1,466-8,-506 3,-1 2,1 1,-1 0,0 2,-1 1,19 9,32 13,-35-20,-25-7,1 0,-1 1,1 0,-1 0,0 1,0 1,15 11,-5-2,0-1,1-1,32 15,-27-16,39 28,-46-26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3T11:32:32.456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82,'1'-2,"-1"1,1-1,-1 1,1-1,0 1,0-1,0 1,-1 0,1-1,1 1,-1 0,0 0,0 0,0 0,1 0,-1 0,0 0,1 0,-1 0,1 1,-1-1,1 0,-1 1,1 0,2-1,53-11,-45 11,343-33,7 29,-239 4,1237 1,-584 2,-743-1,57 11,19 1,-86-12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3T11:11:29.062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5980 370 0,'-5980'-369'0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4T08:54:17.240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6102 71,'5'0,"-1"1,0 0,1 1,-1-1,0 1,0-1,0 1,0 0,-1 1,1-1,0 1,-1 0,1-1,4 8,45 52,-44-50,10 17,0 1,-2 0,-1 2,-1 0,-2 1,13 48,-26-79,1-1,-1 1,1-1,-1 1,1-1,-1 1,0-1,0 1,0 0,0-1,0 1,-1-1,1 1,0-1,-1 1,1 0,-1-1,1 1,-1-1,0 0,1 1,-1-1,0 0,0 1,0-1,0 0,0 0,-1 0,1 0,0 0,0 0,-1 0,1 0,-3 1,-5 1,1 0,-1-1,0 1,0-2,-10 2,13-3,-132 13,-161-6,162-8,-191 24,-99 20,357-32,-70 10,-240 5,-797-28,661 3,478-4,1-1,0-2,0-2,-45-14,11 2,-70-13,-1 6,-178-10,-1075 12,1312 29,-159 29,216-27,27-6,-1 0,0 1,0-1,0 0,0 0,0 0,0 0,0 0,0 0,0 0,0 0,1 0,-1 0,0 0,0 1,0-1,0 0,0 0,0 0,0 0,0 0,0 0,0 0,0 0,0 1,0-1,0 0,0 0,0 0,0 0,0 0,0 0,0 0,0 1,0-1,0 0,0 0,0 0,0 0,0 0,0 0,-1 0,1 0,0 0,0 1,0-1,0 0,0 0,0 0,0 0,0 0,0 0,0 0,-1 0,1 0,0 0,0 0,0 0,0 0,0 0,0 0,0 0,-1 0,1 0,0 0,49 5,1707-58,-1235 10,880-61,-418 91,-423 12,-432-2,-1-6,215-44,-290 45,-1 2,103 1,-4 1,479-39,-212 16,229-20,-607 41,55-15,-60 12,0 1,39-3,65 6,73-9,-23-7,-153 15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3T11:10:47.332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56,'23'-9,"34"-3,52 0,35 3,366 3,101 1,-49 3,-111 1,-118 1,-99 1,-75-1,-56 1,-36-1,-20 1,-19-1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3T11:11:02.131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0 172,'9'-14,"17"-4,12 1,5-6,-1 1,6 0,0 4,-5 5,-8-1,-12 4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3T11:11:05.297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1,'5'0,"10"0,7 0,4 0,7 0,7 0,1 0,-2 0,-3 0,-3 0,-3 0,-7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14T09:31:06.95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0 139,'1'-3,"-1"1,1 0,0 0,-1 0,1-1,0 1,1 0,-1 0,0 0,0 1,1-1,-1 0,1-1,0 2,-1-1,2 1,-1-1,0 1,0 0,0 0,0 0,0 0,0 0,1 0,1 0,65-16,54 2,1 6,150 8,-136 3,365 1,431-4,-718-13,40 0,7216 16,-7432-5,53-8,25-2,336 12,-236 2,-191-1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3T11:22:00.057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6832 0,'27'2,"0"2,-1 0,1 2,-1 0,27 12,29 6,742 236,-810-255,-7-3,-1 0,1 0,0 1,-1 0,1 0,-1 0,0 1,0 0,0 0,-1 1,1-1,-1 1,0 0,5 7,-10-10,1-1,-1 0,0 0,1 0,-1 0,0 1,0-1,0 0,0 0,0 1,0-1,-1 0,1 0,0 0,-1 1,1-1,0 0,-1 0,1 0,-1 0,0 0,1 0,-1 0,0 0,0 0,0 0,0 0,1-1,-1 1,0 0,0 0,-1-1,1 1,0-1,0 1,0-1,0 1,0-1,-1 0,0 1,-60 14,51-13,-153 22,-186 5,187-18,-418-4,332-10,-61 1,-354 5,299 20,92 4,27-2,-84-22,0-1,-10 24,0-2,-287 8,-1946-34,2541 2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4T09:28:20.103"/>
    </inkml:context>
    <inkml:brush xml:id="br0">
      <inkml:brushProperty name="width" value="0.05" units="cm"/>
      <inkml:brushProperty name="height" value="0.3" units="cm"/>
      <inkml:brushProperty name="color" value="#E71224"/>
      <inkml:brushProperty name="ignorePressure" value="1"/>
      <inkml:brushProperty name="inkEffects" value="pencil"/>
    </inkml:brush>
  </inkml:definitions>
  <inkml:trace contextRef="#ctx0" brushRef="#br0">3591 38,'-4'0,"-7"0,-14 0,-22 0,-24 0,-28 0,-19 0,-22 0,-4 0,9 0,13 0,19 0,22 0,21 0,15 0,12 0,2 0,2 0,-8 0,-2 0,1 0,-2 0,-3 0,-3 0,-8 0,2 0,4 0,6 0,-3 0,-7 0,-18 0,-10 0,-5 0,-11 0,-7 0,-12 0,-10 0,7 0,20 0,13 0,16 0,15 0,13 0,9 0,0 0,2 0,1 0,1 0,-4 0,-5 0,-10 0,-6 0,-3 0,3 0,7 0,7 0,4 0,5-5,7-10,7-3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4T09:28:22.710"/>
    </inkml:context>
    <inkml:brush xml:id="br0">
      <inkml:brushProperty name="width" value="0.05" units="cm"/>
      <inkml:brushProperty name="height" value="0.3" units="cm"/>
      <inkml:brushProperty name="color" value="#E71224"/>
      <inkml:brushProperty name="ignorePressure" value="1"/>
      <inkml:brushProperty name="inkEffects" value="pencil"/>
    </inkml:brush>
  </inkml:definitions>
  <inkml:trace contextRef="#ctx0" brushRef="#br0">0 132 0,'6006'-132'0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4T09:28:28.826"/>
    </inkml:context>
    <inkml:brush xml:id="br0">
      <inkml:brushProperty name="width" value="0.05" units="cm"/>
      <inkml:brushProperty name="height" value="0.3" units="cm"/>
      <inkml:brushProperty name="color" value="#E71224"/>
      <inkml:brushProperty name="ignorePressure" value="1"/>
      <inkml:brushProperty name="inkEffects" value="pencil"/>
    </inkml:brush>
  </inkml:definitions>
  <inkml:trace contextRef="#ctx0" brushRef="#br0">0 27 0,'6218'-27'0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4T09:28:50.364"/>
    </inkml:context>
    <inkml:brush xml:id="br0">
      <inkml:brushProperty name="width" value="0.05" units="cm"/>
      <inkml:brushProperty name="height" value="0.3" units="cm"/>
      <inkml:brushProperty name="color" value="#E71224"/>
      <inkml:brushProperty name="ignorePressure" value="1"/>
      <inkml:brushProperty name="inkEffects" value="pencil"/>
    </inkml:brush>
  </inkml:definitions>
  <inkml:trace contextRef="#ctx0" brushRef="#br0">0 0 0,'9525'159'0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3T11:47:00.04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0 1 24575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6T09:07:06.457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0,'2699'0'0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16T09:30:10.165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0 106,'179'-25,"184"-2,179 23,-366 5,137 1,339-3,-418-11,109-2,182 15,-496-3,57-10,-12 1,-48 9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16T09:30:12.940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0 111,'1'-1,"-1"-1,1 1,0 0,-1-1,1 1,0 0,0 0,0 0,0 0,0 0,0 0,0 0,0 0,1 0,-1 1,0-1,0 0,1 1,-1-1,0 1,3-1,37-12,-32 11,72-19,2 3,1 4,106-3,261 12,-285 7,889 21,-136-15,-551-10,-346 2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6T09:30:15.491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0,'3678'106'0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1T06:52:20.424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1,'45'14,"1"-1,0-3,48 5,-59-9,286 41,593 11,600-62,-1143 4,-319-2,55-10,-55 5,59 0,214 8,-292-1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1T08:47:00.167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1 139,'0'0,"1"0,-1 0,0 0,1 0,-1 0,0-1,1 1,-1 0,0 0,1 0,-1-1,0 1,0 0,0 0,1-1,-1 1,0 0,0-1,0 1,1 0,-1-1,0 1,0 0,0-1,0 1,0 0,0-1,0 1,0 0,0-1,0 1,0 0,0-1,0 1,0 0,0-1,0 1,0 0,0-1,-1 1,1 0,0-1,0 1,0 0,0 0,-1-1,1 1,0 0,0 0,-1-1,1 1,0 0,0 0,-1 0,1-1,0 1,-1 0,1 0,0 0,-1 0,0 0,15-5,-1 0,1 1,0 1,24-2,3-2,251-35,361-7,307 46,-475 6,-211-3,-210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1T08:47:02.262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57,'0'-4,"0"-7,18-1,29 2,44 2,42 2,55 3,45 1,29 2,7 0,4 1,-13-1,-23 1,-42-1,-51 0,-44 0,-39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1T08:47:04.782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55,'0'-1,"0"0,0 1,1-1,-1 0,0 1,1-1,-1 1,1-1,-1 0,1 1,-1-1,1 1,-1-1,1 1,0 0,-1-1,1 1,-1-1,1 1,0 0,0 0,-1-1,1 1,0 0,-1 0,1 0,0 0,0 0,30-4,-22 4,625-13,-404 14,3996 0,-3517-15,28 1,537 13,-1252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1T08:47:07.266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0 164,'1'-1,"-1"0,0 0,1 0,-1 1,0-1,1 0,-1 0,1 0,-1 1,1-1,0 0,-1 0,1 1,0-1,-1 1,1-1,0 0,0 1,-1 0,1-1,0 1,0-1,0 1,0 0,0 0,0-1,0 1,1 0,34-4,-28 4,529-10,-330 12,3026-1,-2440-29,-237 2,-36 0,196-3,554 31,-1096-16,1-1,-122 16,-31-1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1T08:47:09.489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56,'1'-1,"-1"1,0-1,0 0,1 1,-1-1,1 1,-1-1,0 1,1-1,-1 1,1-1,-1 1,1-1,-1 1,1-1,-1 1,1 0,0 0,-1-1,1 1,0 0,-1 0,1-1,0 1,-1 0,1 0,0 0,-1 0,1 0,1 0,-1 0,65-9,1 3,116 4,-74 3,2752-4,-1461 5,-1382-3,-1-1,0 0,18-6,44-5,47 12,-101 1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1T08:47:11.445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1,'2352'0,"-2309"0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1T08:47:18.202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0,'2082'0'0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1T07:26:41.221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80 0,'13018'-80'0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1T07:26:46.907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0,'13203'133'0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3T11:33:19.79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1975 988 24498,'-1'38'0,"-1"1"0,-2 0 0,-1-1 0,-2 0 0,-1 0 0,-2 0 0,-1-1 0,-2-1 0,-1 0 0,-2 0 0,-1-1 0,-1-1 0,-2-1 0,0 0 0,-3-1 0,0-1 0,-2-1 0,0-1 0,-2-1 0,-1-1 0,-1-2 0,-1 0 0,-1-2 0,-1 0 0,-1-3 0,0 0 0,-1-2 0,-1-1 0,-1-1 0,0-2 0,0-1 0,-1-2 0,-1-1 0,0-2 0,0-1 0,0-2 0,-1-1 0,0-2 0,1-1 0,-1-2 0,0-1 0,0-2 0,1-1 0,0-2 0,0-1 0,0-2 0,1-1 0,1-2 0,0-1 0,0-2 0,1-1 0,1-1 0,1-2 0,0 0 0,1-3 0,1 0 0,1-2 0,1 0 0,1-2 0,1-1 0,2-1 0,0-1 0,2-1 0,0-1 0,3-1 0,0 0 0,2-1 0,1-1 0,1-1 0,2 0 0,1 0 0,2-1 0,1-1 0,2 0 0,1 0 0,2 0 0,1-1 0,2 0 0,1 1 0,2-1 0,1 0 0,2 0 0,1 1 0,2 0 0,1 0 0,2 0 0,1 1 0,2 1 0,1 0 0,2 0 0,1 1 0,1 1 0,2 1 0,0 0 0,3 1 0,0 1 0,2 1 0,0 1 0,2 1 0,1 1 0,1 2 0,1 0 0,1 2 0,1 0 0,1 3 0,0 0 0,1 2 0,1 1 0,1 1 0,0 2 0,0 1 0,1 2 0,1 1 0,0 2 0,0 1 0,0 2 0,1 1 0,0 2 0,0 1 0,-1 2 0,1 1 0,0 2 0,-1 1 0,0 2 0,0 1 0,0 2 0,-1 1 0,-1 2 0,0 1 0,0 2 0,-1 1 0,-1 1 0,-1 2 0,0 0 0,-1 3 0,-1 0 0,-1 2 0,-1 0 0,-1 2 0,-1 1 0,-2 1 0,0 1 0,-2 1 0,0 1 0,-3 1 0,0 0 0,-2 1 0,-1 1 0,-1 1 0,-2 0 0,-1 0 0,-2 1 0,-1 1 0,-2 0 0,-1 0 0,-2 0 0,-1 1 0,-2 0 0,-1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3T11:33:27.06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0 1 24575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3T11:35:58.70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27 1 24575,'-4'0'0,"-7"0"0,-1 0-8191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e-BY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CDE59A-F83E-4418-BCE8-BEDB596923E3}" type="datetimeFigureOut">
              <a:rPr lang="be-BY" smtClean="0"/>
              <a:t>24.10.25</a:t>
            </a:fld>
            <a:endParaRPr lang="be-BY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e-BY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84835"/>
            <a:ext cx="540893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36E78B-4C6C-4B7D-B588-FF4C87E88C86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4259929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8AC55D-117D-D5A9-39D5-A4C9C557BB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be-BY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1C63489-B600-3BB4-B186-0E749337A5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be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89CE60-BC0E-02A7-DF54-8ED6A475A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01E7B-9600-4294-8A31-7C74D7212860}" type="datetimeFigureOut">
              <a:rPr lang="be-BY" smtClean="0"/>
              <a:t>24.10.25</a:t>
            </a:fld>
            <a:endParaRPr lang="be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83F737-BE45-F4D1-5A43-6AE051C69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700DB5-C7BA-0CE9-61E9-DAA25FE3D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F36B8-D770-42BE-972A-793FBF028EEC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906844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306765-137E-44DC-AA40-DFFF07C75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be-BY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F0643DF-8E34-60C6-CC97-193A40C4F3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be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85EB85-794A-A63F-6366-BE3699655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01E7B-9600-4294-8A31-7C74D7212860}" type="datetimeFigureOut">
              <a:rPr lang="be-BY" smtClean="0"/>
              <a:t>24.10.25</a:t>
            </a:fld>
            <a:endParaRPr lang="be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40D0AA-0975-81FE-9C9C-2F7576462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844FB6-8378-298D-C014-24003E3CD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F36B8-D770-42BE-972A-793FBF028EEC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789681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7F9440E-44F4-E847-7C3C-4BD52C7440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be-BY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422CBCA-B9F6-F920-AFCC-4251059D70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be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E30CE8-90EA-5122-9C6E-92B68AFD3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01E7B-9600-4294-8A31-7C74D7212860}" type="datetimeFigureOut">
              <a:rPr lang="be-BY" smtClean="0"/>
              <a:t>24.10.25</a:t>
            </a:fld>
            <a:endParaRPr lang="be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F57822-9EFA-B7B9-F07C-20A5DC5DB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F227E0-6B24-8B37-4517-EA06F94DC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F36B8-D770-42BE-972A-793FBF028EEC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405931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C21925-14A6-7090-447C-5A54228DB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be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A6A928-2918-848B-23EB-0A62022F35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be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02B4DC-98CA-B266-A2D5-A1AC2E582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01E7B-9600-4294-8A31-7C74D7212860}" type="datetimeFigureOut">
              <a:rPr lang="be-BY" smtClean="0"/>
              <a:t>24.10.25</a:t>
            </a:fld>
            <a:endParaRPr lang="be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0CF739-7138-56B3-60D6-777BF798D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CBB3B4-B9C1-2007-15C7-750C9E544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F36B8-D770-42BE-972A-793FBF028EEC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594686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8315DC-0B98-211A-6551-FFA3D7755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be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8D6D39-3D9F-7627-22F3-AD599F2EBF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B33643-0F50-4DC8-FE9A-A22554CDB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01E7B-9600-4294-8A31-7C74D7212860}" type="datetimeFigureOut">
              <a:rPr lang="be-BY" smtClean="0"/>
              <a:t>24.10.25</a:t>
            </a:fld>
            <a:endParaRPr lang="be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5DF897-0F83-12EF-CF37-143FD8FDA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A7DEA6-A933-47A5-1F2D-D4CE08296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F36B8-D770-42BE-972A-793FBF028EEC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048309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072267-62B8-0C85-1FD0-6CCED35B5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be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D7D9ED-F3B2-B679-A33A-D979B0B675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be-BY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F8F8698-AC0D-3839-44EA-B009BB8C04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be-BY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8B918B4-BE8A-F2BC-8510-C71149760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01E7B-9600-4294-8A31-7C74D7212860}" type="datetimeFigureOut">
              <a:rPr lang="be-BY" smtClean="0"/>
              <a:t>24.10.25</a:t>
            </a:fld>
            <a:endParaRPr lang="be-BY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157095-E957-510F-17AB-968B326F9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71F7A8D-E4F8-5074-9E26-90C29519D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F36B8-D770-42BE-972A-793FBF028EEC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57137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FF32A0-E56D-3C5A-2766-070C7EF73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be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30C1DDA-04FE-7920-8CD2-27CFB6AFAA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B07A71-3266-501B-C31A-29F258A724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be-BY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5678463-ABF3-F86B-44C7-E113B53AEE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E7F470F-361F-1231-B9C9-F709C22526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be-BY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EE93BF1-B65D-707B-F1D9-CCB6BC7F1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01E7B-9600-4294-8A31-7C74D7212860}" type="datetimeFigureOut">
              <a:rPr lang="be-BY" smtClean="0"/>
              <a:t>24.10.25</a:t>
            </a:fld>
            <a:endParaRPr lang="be-BY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758DE2D-A8FC-724B-4E88-9391C807A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EDF899A-AF0D-F8A1-98C0-CC868B09B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F36B8-D770-42BE-972A-793FBF028EEC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772049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1E9683-FE4F-ACAB-01E1-C004E26CB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be-BY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10E29A8-E187-A0A8-F3A3-6266EAD10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01E7B-9600-4294-8A31-7C74D7212860}" type="datetimeFigureOut">
              <a:rPr lang="be-BY" smtClean="0"/>
              <a:t>24.10.25</a:t>
            </a:fld>
            <a:endParaRPr lang="be-BY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582C4FC-F3CA-4C73-4A90-9C70A13FD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DA752F6-BFFD-A5A3-8DBC-283CEA95A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F36B8-D770-42BE-972A-793FBF028EEC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4229912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226D26B-5ABD-B965-944F-B729F0753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01E7B-9600-4294-8A31-7C74D7212860}" type="datetimeFigureOut">
              <a:rPr lang="be-BY" smtClean="0"/>
              <a:t>24.10.25</a:t>
            </a:fld>
            <a:endParaRPr lang="be-BY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D2F3B24-1621-E09E-0C3F-EDBFAECE8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A83C8FC-6895-E140-F1EF-0FE6A3E5D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F36B8-D770-42BE-972A-793FBF028EEC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199061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9A9DAB-B1BA-3275-4619-581B5AB12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be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0FB8C0-0794-1156-5611-690C86CC4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be-BY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14EF552-0DE3-24C6-000D-8334DF5A9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20F352-CADF-099E-3838-B76376532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01E7B-9600-4294-8A31-7C74D7212860}" type="datetimeFigureOut">
              <a:rPr lang="be-BY" smtClean="0"/>
              <a:t>24.10.25</a:t>
            </a:fld>
            <a:endParaRPr lang="be-BY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92C37E5-AB53-20DC-C381-80304D61D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056456F-ED87-22AB-0175-E969F77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F36B8-D770-42BE-972A-793FBF028EEC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883885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2C624C-EB56-2F5B-4C80-55A26CB4B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be-BY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CD49250-F685-E51A-C2B8-2797066141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e-BY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438FEEE-51EC-8F97-F5AF-1CB1D97352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040CC3-B08D-231C-BE28-1BC16FD91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01E7B-9600-4294-8A31-7C74D7212860}" type="datetimeFigureOut">
              <a:rPr lang="be-BY" smtClean="0"/>
              <a:t>24.10.25</a:t>
            </a:fld>
            <a:endParaRPr lang="be-BY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55AFB61-EE41-3270-5502-6C061A4D1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82AAD91-01AF-BA71-9010-96D1F64EE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F36B8-D770-42BE-972A-793FBF028EEC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439635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77F8A1-9CE3-2300-04BC-608C7B984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be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3C9D903-330D-9BC8-70C6-66DA4D2830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be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5D1606-5453-ED86-588D-0E050A115E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801E7B-9600-4294-8A31-7C74D7212860}" type="datetimeFigureOut">
              <a:rPr lang="be-BY" smtClean="0"/>
              <a:t>24.10.25</a:t>
            </a:fld>
            <a:endParaRPr lang="be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DAB30F-B617-22E4-02CF-A39CCFD080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e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E53492-5BFF-BC72-E050-512ED0A16D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F36B8-D770-42BE-972A-793FBF028EEC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3065449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e-B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customXml" Target="../ink/ink33.xml"/><Relationship Id="rId3" Type="http://schemas.openxmlformats.org/officeDocument/2006/relationships/image" Target="../media/image65.png"/><Relationship Id="rId7" Type="http://schemas.openxmlformats.org/officeDocument/2006/relationships/image" Target="../media/image490.png"/><Relationship Id="rId12" Type="http://schemas.openxmlformats.org/officeDocument/2006/relationships/image" Target="../media/image70.png"/><Relationship Id="rId2" Type="http://schemas.openxmlformats.org/officeDocument/2006/relationships/image" Target="../media/image64.png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0.xml"/><Relationship Id="rId11" Type="http://schemas.openxmlformats.org/officeDocument/2006/relationships/customXml" Target="../ink/ink32.xml"/><Relationship Id="rId5" Type="http://schemas.openxmlformats.org/officeDocument/2006/relationships/image" Target="../media/image67.png"/><Relationship Id="rId15" Type="http://schemas.openxmlformats.org/officeDocument/2006/relationships/customXml" Target="../ink/ink34.xml"/><Relationship Id="rId10" Type="http://schemas.openxmlformats.org/officeDocument/2006/relationships/image" Target="../media/image69.png"/><Relationship Id="rId4" Type="http://schemas.openxmlformats.org/officeDocument/2006/relationships/image" Target="../media/image66.png"/><Relationship Id="rId9" Type="http://schemas.openxmlformats.org/officeDocument/2006/relationships/customXml" Target="../ink/ink31.xml"/><Relationship Id="rId14" Type="http://schemas.openxmlformats.org/officeDocument/2006/relationships/image" Target="../media/image7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7.png"/><Relationship Id="rId7" Type="http://schemas.openxmlformats.org/officeDocument/2006/relationships/image" Target="../media/image89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121.png"/><Relationship Id="rId4" Type="http://schemas.openxmlformats.org/officeDocument/2006/relationships/customXml" Target="../ink/ink3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2.png"/><Relationship Id="rId7" Type="http://schemas.openxmlformats.org/officeDocument/2006/relationships/image" Target="../media/image95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11" Type="http://schemas.openxmlformats.org/officeDocument/2006/relationships/image" Target="../media/image63.pn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88.png"/><Relationship Id="rId9" Type="http://schemas.openxmlformats.org/officeDocument/2006/relationships/image" Target="../media/image9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100.png"/><Relationship Id="rId7" Type="http://schemas.openxmlformats.org/officeDocument/2006/relationships/image" Target="../media/image102.png"/><Relationship Id="rId12" Type="http://schemas.openxmlformats.org/officeDocument/2006/relationships/image" Target="../media/image3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11" Type="http://schemas.openxmlformats.org/officeDocument/2006/relationships/customXml" Target="../ink/ink36.xml"/><Relationship Id="rId5" Type="http://schemas.openxmlformats.org/officeDocument/2006/relationships/image" Target="../media/image11.png"/><Relationship Id="rId10" Type="http://schemas.openxmlformats.org/officeDocument/2006/relationships/image" Target="../media/image105.png"/><Relationship Id="rId4" Type="http://schemas.openxmlformats.org/officeDocument/2006/relationships/image" Target="../media/image88.png"/><Relationship Id="rId9" Type="http://schemas.openxmlformats.org/officeDocument/2006/relationships/image" Target="../media/image10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10" Type="http://schemas.openxmlformats.org/officeDocument/2006/relationships/image" Target="../media/image123.png"/><Relationship Id="rId4" Type="http://schemas.openxmlformats.org/officeDocument/2006/relationships/image" Target="../media/image115.png"/><Relationship Id="rId9" Type="http://schemas.openxmlformats.org/officeDocument/2006/relationships/image" Target="../media/image1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0.png"/><Relationship Id="rId3" Type="http://schemas.openxmlformats.org/officeDocument/2006/relationships/image" Target="../media/image125.png"/><Relationship Id="rId7" Type="http://schemas.openxmlformats.org/officeDocument/2006/relationships/customXml" Target="../ink/ink38.xml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0.png"/><Relationship Id="rId11" Type="http://schemas.openxmlformats.org/officeDocument/2006/relationships/image" Target="../media/image127.png"/><Relationship Id="rId5" Type="http://schemas.openxmlformats.org/officeDocument/2006/relationships/customXml" Target="../ink/ink37.xml"/><Relationship Id="rId10" Type="http://schemas.openxmlformats.org/officeDocument/2006/relationships/image" Target="../media/image540.png"/><Relationship Id="rId4" Type="http://schemas.openxmlformats.org/officeDocument/2006/relationships/image" Target="../media/image126.png"/><Relationship Id="rId9" Type="http://schemas.openxmlformats.org/officeDocument/2006/relationships/customXml" Target="../ink/ink39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3" Type="http://schemas.openxmlformats.org/officeDocument/2006/relationships/image" Target="../media/image4.png"/><Relationship Id="rId12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.png"/><Relationship Id="rId15" Type="http://schemas.openxmlformats.org/officeDocument/2006/relationships/image" Target="../media/image9.png"/><Relationship Id="rId10" Type="http://schemas.openxmlformats.org/officeDocument/2006/relationships/customXml" Target="../ink/ink3.xml"/><Relationship Id="rId4" Type="http://schemas.openxmlformats.org/officeDocument/2006/relationships/customXml" Target="../ink/ink2.xml"/><Relationship Id="rId9" Type="http://schemas.openxmlformats.org/officeDocument/2006/relationships/image" Target="../media/image6.png"/><Relationship Id="rId14" Type="http://schemas.openxmlformats.org/officeDocument/2006/relationships/customXml" Target="../ink/ink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29.png"/><Relationship Id="rId7" Type="http://schemas.openxmlformats.org/officeDocument/2006/relationships/image" Target="../media/image126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png"/><Relationship Id="rId11" Type="http://schemas.openxmlformats.org/officeDocument/2006/relationships/image" Target="../media/image141.png"/><Relationship Id="rId5" Type="http://schemas.openxmlformats.org/officeDocument/2006/relationships/image" Target="../media/image136.png"/><Relationship Id="rId10" Type="http://schemas.openxmlformats.org/officeDocument/2006/relationships/image" Target="../media/image140.png"/><Relationship Id="rId4" Type="http://schemas.openxmlformats.org/officeDocument/2006/relationships/image" Target="../media/image135.png"/><Relationship Id="rId9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43.png"/><Relationship Id="rId7" Type="http://schemas.openxmlformats.org/officeDocument/2006/relationships/image" Target="../media/image147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Relationship Id="rId9" Type="http://schemas.openxmlformats.org/officeDocument/2006/relationships/image" Target="../media/image14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image" Target="../media/image150.png"/><Relationship Id="rId7" Type="http://schemas.openxmlformats.org/officeDocument/2006/relationships/image" Target="../media/image139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13" Type="http://schemas.openxmlformats.org/officeDocument/2006/relationships/customXml" Target="../ink/ink42.xml"/><Relationship Id="rId18" Type="http://schemas.openxmlformats.org/officeDocument/2006/relationships/image" Target="../media/image1360.png"/><Relationship Id="rId3" Type="http://schemas.openxmlformats.org/officeDocument/2006/relationships/image" Target="../media/image156.png"/><Relationship Id="rId21" Type="http://schemas.openxmlformats.org/officeDocument/2006/relationships/customXml" Target="../ink/ink46.xml"/><Relationship Id="rId7" Type="http://schemas.openxmlformats.org/officeDocument/2006/relationships/image" Target="../media/image160.png"/><Relationship Id="rId12" Type="http://schemas.openxmlformats.org/officeDocument/2006/relationships/image" Target="../media/image1330.png"/><Relationship Id="rId17" Type="http://schemas.openxmlformats.org/officeDocument/2006/relationships/customXml" Target="../ink/ink44.xml"/><Relationship Id="rId2" Type="http://schemas.openxmlformats.org/officeDocument/2006/relationships/image" Target="../media/image155.png"/><Relationship Id="rId16" Type="http://schemas.openxmlformats.org/officeDocument/2006/relationships/image" Target="../media/image1350.png"/><Relationship Id="rId20" Type="http://schemas.openxmlformats.org/officeDocument/2006/relationships/image" Target="../media/image13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png"/><Relationship Id="rId11" Type="http://schemas.openxmlformats.org/officeDocument/2006/relationships/customXml" Target="../ink/ink41.xml"/><Relationship Id="rId5" Type="http://schemas.openxmlformats.org/officeDocument/2006/relationships/image" Target="../media/image158.png"/><Relationship Id="rId15" Type="http://schemas.openxmlformats.org/officeDocument/2006/relationships/customXml" Target="../ink/ink43.xml"/><Relationship Id="rId10" Type="http://schemas.openxmlformats.org/officeDocument/2006/relationships/image" Target="../media/image1320.png"/><Relationship Id="rId19" Type="http://schemas.openxmlformats.org/officeDocument/2006/relationships/customXml" Target="../ink/ink45.xml"/><Relationship Id="rId4" Type="http://schemas.openxmlformats.org/officeDocument/2006/relationships/image" Target="../media/image157.png"/><Relationship Id="rId9" Type="http://schemas.openxmlformats.org/officeDocument/2006/relationships/customXml" Target="../ink/ink40.xml"/><Relationship Id="rId14" Type="http://schemas.openxmlformats.org/officeDocument/2006/relationships/image" Target="../media/image1340.png"/><Relationship Id="rId22" Type="http://schemas.openxmlformats.org/officeDocument/2006/relationships/image" Target="../media/image13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6.xml"/><Relationship Id="rId5" Type="http://schemas.openxmlformats.org/officeDocument/2006/relationships/image" Target="../media/image62.png"/><Relationship Id="rId4" Type="http://schemas.openxmlformats.org/officeDocument/2006/relationships/customXml" Target="../ink/ink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26" Type="http://schemas.openxmlformats.org/officeDocument/2006/relationships/customXml" Target="../ink/ink13.xml"/><Relationship Id="rId39" Type="http://schemas.openxmlformats.org/officeDocument/2006/relationships/customXml" Target="../ink/ink16.xml"/><Relationship Id="rId3" Type="http://schemas.openxmlformats.org/officeDocument/2006/relationships/image" Target="../media/image14.png"/><Relationship Id="rId21" Type="http://schemas.openxmlformats.org/officeDocument/2006/relationships/customXml" Target="../ink/ink10.xml"/><Relationship Id="rId34" Type="http://schemas.openxmlformats.org/officeDocument/2006/relationships/image" Target="../media/image22.png"/><Relationship Id="rId42" Type="http://schemas.openxmlformats.org/officeDocument/2006/relationships/image" Target="../media/image26.png"/><Relationship Id="rId7" Type="http://schemas.openxmlformats.org/officeDocument/2006/relationships/customXml" Target="../ink/ink8.xml"/><Relationship Id="rId25" Type="http://schemas.openxmlformats.org/officeDocument/2006/relationships/customXml" Target="../ink/ink12.xml"/><Relationship Id="rId33" Type="http://schemas.openxmlformats.org/officeDocument/2006/relationships/image" Target="../media/image21.png"/><Relationship Id="rId38" Type="http://schemas.openxmlformats.org/officeDocument/2006/relationships/image" Target="../media/image24.png"/><Relationship Id="rId46" Type="http://schemas.openxmlformats.org/officeDocument/2006/relationships/image" Target="../media/image28.png"/><Relationship Id="rId2" Type="http://schemas.openxmlformats.org/officeDocument/2006/relationships/image" Target="../media/image13.png"/><Relationship Id="rId20" Type="http://schemas.openxmlformats.org/officeDocument/2006/relationships/image" Target="../media/image180.png"/><Relationship Id="rId29" Type="http://schemas.openxmlformats.org/officeDocument/2006/relationships/image" Target="../media/image17.png"/><Relationship Id="rId41" Type="http://schemas.openxmlformats.org/officeDocument/2006/relationships/customXml" Target="../ink/ink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24" Type="http://schemas.openxmlformats.org/officeDocument/2006/relationships/image" Target="../media/image430.png"/><Relationship Id="rId32" Type="http://schemas.openxmlformats.org/officeDocument/2006/relationships/image" Target="../media/image20.png"/><Relationship Id="rId37" Type="http://schemas.openxmlformats.org/officeDocument/2006/relationships/customXml" Target="../ink/ink15.xml"/><Relationship Id="rId40" Type="http://schemas.openxmlformats.org/officeDocument/2006/relationships/image" Target="../media/image25.png"/><Relationship Id="rId45" Type="http://schemas.openxmlformats.org/officeDocument/2006/relationships/customXml" Target="../ink/ink19.xml"/><Relationship Id="rId23" Type="http://schemas.openxmlformats.org/officeDocument/2006/relationships/customXml" Target="../ink/ink11.xml"/><Relationship Id="rId28" Type="http://schemas.openxmlformats.org/officeDocument/2006/relationships/image" Target="../media/image16.png"/><Relationship Id="rId36" Type="http://schemas.openxmlformats.org/officeDocument/2006/relationships/image" Target="../media/image23.png"/><Relationship Id="rId31" Type="http://schemas.openxmlformats.org/officeDocument/2006/relationships/image" Target="../media/image19.png"/><Relationship Id="rId44" Type="http://schemas.openxmlformats.org/officeDocument/2006/relationships/image" Target="../media/image27.png"/><Relationship Id="rId4" Type="http://schemas.openxmlformats.org/officeDocument/2006/relationships/customXml" Target="../ink/ink7.xml"/><Relationship Id="rId9" Type="http://schemas.openxmlformats.org/officeDocument/2006/relationships/customXml" Target="../ink/ink9.xml"/><Relationship Id="rId22" Type="http://schemas.openxmlformats.org/officeDocument/2006/relationships/image" Target="../media/image420.png"/><Relationship Id="rId27" Type="http://schemas.openxmlformats.org/officeDocument/2006/relationships/image" Target="../media/image15.png"/><Relationship Id="rId30" Type="http://schemas.openxmlformats.org/officeDocument/2006/relationships/image" Target="../media/image18.png"/><Relationship Id="rId35" Type="http://schemas.openxmlformats.org/officeDocument/2006/relationships/customXml" Target="../ink/ink14.xml"/><Relationship Id="rId43" Type="http://schemas.openxmlformats.org/officeDocument/2006/relationships/customXml" Target="../ink/ink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3" Type="http://schemas.openxmlformats.org/officeDocument/2006/relationships/image" Target="../media/image30.png"/><Relationship Id="rId7" Type="http://schemas.openxmlformats.org/officeDocument/2006/relationships/customXml" Target="../ink/ink21.xml"/><Relationship Id="rId12" Type="http://schemas.openxmlformats.org/officeDocument/2006/relationships/image" Target="../media/image3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customXml" Target="../ink/ink20.xml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customXml" Target="../ink/ink22.xml"/><Relationship Id="rId1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png"/><Relationship Id="rId7" Type="http://schemas.openxmlformats.org/officeDocument/2006/relationships/image" Target="../media/image25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3.xml"/><Relationship Id="rId11" Type="http://schemas.openxmlformats.org/officeDocument/2006/relationships/image" Target="../media/image46.png"/><Relationship Id="rId5" Type="http://schemas.openxmlformats.org/officeDocument/2006/relationships/image" Target="../media/image42.png"/><Relationship Id="rId10" Type="http://schemas.openxmlformats.org/officeDocument/2006/relationships/image" Target="../media/image45.png"/><Relationship Id="rId4" Type="http://schemas.openxmlformats.org/officeDocument/2006/relationships/image" Target="../media/image41.png"/><Relationship Id="rId9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1.png"/><Relationship Id="rId4" Type="http://schemas.openxmlformats.org/officeDocument/2006/relationships/customXml" Target="../ink/ink2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0.png"/><Relationship Id="rId5" Type="http://schemas.openxmlformats.org/officeDocument/2006/relationships/customXml" Target="../ink/ink25.xml"/><Relationship Id="rId10" Type="http://schemas.openxmlformats.org/officeDocument/2006/relationships/image" Target="../media/image54.png"/><Relationship Id="rId4" Type="http://schemas.openxmlformats.org/officeDocument/2006/relationships/image" Target="../media/image51.png"/><Relationship Id="rId9" Type="http://schemas.openxmlformats.org/officeDocument/2006/relationships/customXml" Target="../ink/ink2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390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customXml" Target="../ink/ink28.xml"/><Relationship Id="rId2" Type="http://schemas.openxmlformats.org/officeDocument/2006/relationships/image" Target="../media/image55.png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380.png"/><Relationship Id="rId5" Type="http://schemas.openxmlformats.org/officeDocument/2006/relationships/image" Target="../media/image58.png"/><Relationship Id="rId15" Type="http://schemas.openxmlformats.org/officeDocument/2006/relationships/image" Target="../media/image400.png"/><Relationship Id="rId10" Type="http://schemas.openxmlformats.org/officeDocument/2006/relationships/customXml" Target="../ink/ink27.xml"/><Relationship Id="rId4" Type="http://schemas.openxmlformats.org/officeDocument/2006/relationships/image" Target="../media/image57.png"/><Relationship Id="rId9" Type="http://schemas.openxmlformats.org/officeDocument/2006/relationships/image" Target="../media/image42.png"/><Relationship Id="rId14" Type="http://schemas.openxmlformats.org/officeDocument/2006/relationships/customXml" Target="../ink/ink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3B60184-49E7-30B6-A340-463DBED45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7080" y="2062703"/>
            <a:ext cx="4219170" cy="4496053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057D7B7-9B51-AA9F-144F-E123521BA2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0550" y="1004347"/>
            <a:ext cx="7924440" cy="4295775"/>
          </a:xfrm>
        </p:spPr>
        <p:txBody>
          <a:bodyPr/>
          <a:lstStyle/>
          <a:p>
            <a:r>
              <a:rPr lang="ru-RU" sz="3600" b="1" dirty="0">
                <a:solidFill>
                  <a:srgbClr val="0070C0"/>
                </a:solidFill>
              </a:rPr>
              <a:t>Выбор профессиональных траекторий </a:t>
            </a:r>
          </a:p>
          <a:p>
            <a:r>
              <a:rPr lang="ru-RU" sz="3600" b="1" dirty="0">
                <a:solidFill>
                  <a:srgbClr val="0070C0"/>
                </a:solidFill>
              </a:rPr>
              <a:t>для лиц с особыми</a:t>
            </a:r>
          </a:p>
          <a:p>
            <a:r>
              <a:rPr lang="ru-RU" sz="3600" b="1" dirty="0">
                <a:solidFill>
                  <a:srgbClr val="0070C0"/>
                </a:solidFill>
              </a:rPr>
              <a:t>образовательными потребностями</a:t>
            </a:r>
          </a:p>
          <a:p>
            <a:endParaRPr lang="be-BY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Рукописный ввод 3">
                <a:extLst>
                  <a:ext uri="{FF2B5EF4-FFF2-40B4-BE49-F238E27FC236}">
                    <a16:creationId xmlns:a16="http://schemas.microsoft.com/office/drawing/2014/main" id="{C80E6D41-AE6E-CE98-B61C-3B4BC3655FEC}"/>
                  </a:ext>
                </a:extLst>
              </p14:cNvPr>
              <p14:cNvContentPartPr/>
              <p14:nvPr/>
            </p14:nvContentPartPr>
            <p14:xfrm>
              <a:off x="5514795" y="3152235"/>
              <a:ext cx="360" cy="360"/>
            </p14:xfrm>
          </p:contentPart>
        </mc:Choice>
        <mc:Fallback xmlns="">
          <p:pic>
            <p:nvPicPr>
              <p:cNvPr id="4" name="Рукописный ввод 3">
                <a:extLst>
                  <a:ext uri="{FF2B5EF4-FFF2-40B4-BE49-F238E27FC236}">
                    <a16:creationId xmlns:a16="http://schemas.microsoft.com/office/drawing/2014/main" id="{C80E6D41-AE6E-CE98-B61C-3B4BC3655FE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08675" y="3146115"/>
                <a:ext cx="12600" cy="1260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7B02E24-1914-CEA5-13FA-6C4DDB7F10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550" y="3053429"/>
            <a:ext cx="3429000" cy="2514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441FC2-48DD-2A8C-9BD2-6851219155E8}"/>
              </a:ext>
            </a:extLst>
          </p:cNvPr>
          <p:cNvSpPr txBox="1"/>
          <p:nvPr/>
        </p:nvSpPr>
        <p:spPr>
          <a:xfrm>
            <a:off x="2861195" y="5358427"/>
            <a:ext cx="519482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Фалевич Е.Ю., </a:t>
            </a:r>
          </a:p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начальник отдела развития инклюзивного образования</a:t>
            </a:r>
          </a:p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Центра развития профессионального образования</a:t>
            </a:r>
          </a:p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УО РИПО</a:t>
            </a:r>
            <a:endParaRPr lang="be-BY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178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8B33508-751B-08E6-D93D-11CF912B2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4330" y="2124075"/>
            <a:ext cx="4606180" cy="4476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C4F30A-CB11-5DA2-EB57-CCEBC756B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50" y="138113"/>
            <a:ext cx="5910012" cy="23574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DE5B7C-0FA9-8EF1-D40F-58ACEA818C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76" y="2359820"/>
            <a:ext cx="4324685" cy="419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3B694CB-27F3-EED3-B77C-6901DC588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0949" y="145054"/>
            <a:ext cx="4333875" cy="3803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Рукописный ввод 9">
                <a:extLst>
                  <a:ext uri="{FF2B5EF4-FFF2-40B4-BE49-F238E27FC236}">
                    <a16:creationId xmlns:a16="http://schemas.microsoft.com/office/drawing/2014/main" id="{8A20898D-AE22-5BE6-B683-9CAE0EF254FD}"/>
                  </a:ext>
                </a:extLst>
              </p14:cNvPr>
              <p14:cNvContentPartPr/>
              <p14:nvPr/>
            </p14:nvContentPartPr>
            <p14:xfrm>
              <a:off x="497528" y="1128209"/>
              <a:ext cx="2892960" cy="243720"/>
            </p14:xfrm>
          </p:contentPart>
        </mc:Choice>
        <mc:Fallback xmlns="">
          <p:pic>
            <p:nvPicPr>
              <p:cNvPr id="10" name="Рукописный ввод 9">
                <a:extLst>
                  <a:ext uri="{FF2B5EF4-FFF2-40B4-BE49-F238E27FC236}">
                    <a16:creationId xmlns:a16="http://schemas.microsoft.com/office/drawing/2014/main" id="{8A20898D-AE22-5BE6-B683-9CAE0EF254F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5528" y="984209"/>
                <a:ext cx="3036600" cy="5313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CED34D-E6E8-2347-CBEE-B4DCD8B1DD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67980" y="4338278"/>
            <a:ext cx="3809998" cy="774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8" name="Рукописный ввод 7">
                <a:extLst>
                  <a:ext uri="{FF2B5EF4-FFF2-40B4-BE49-F238E27FC236}">
                    <a16:creationId xmlns:a16="http://schemas.microsoft.com/office/drawing/2014/main" id="{811D51F2-7394-4A1A-C150-4BA29398F5C6}"/>
                  </a:ext>
                </a:extLst>
              </p14:cNvPr>
              <p14:cNvContentPartPr/>
              <p14:nvPr/>
            </p14:nvContentPartPr>
            <p14:xfrm>
              <a:off x="5193675" y="2758140"/>
              <a:ext cx="1293120" cy="14040"/>
            </p14:xfrm>
          </p:contentPart>
        </mc:Choice>
        <mc:Fallback xmlns="">
          <p:pic>
            <p:nvPicPr>
              <p:cNvPr id="8" name="Рукописный ввод 7">
                <a:extLst>
                  <a:ext uri="{FF2B5EF4-FFF2-40B4-BE49-F238E27FC236}">
                    <a16:creationId xmlns:a16="http://schemas.microsoft.com/office/drawing/2014/main" id="{811D51F2-7394-4A1A-C150-4BA29398F5C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184675" y="2704140"/>
                <a:ext cx="1310760" cy="12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">
            <p14:nvContentPartPr>
              <p14:cNvPr id="12" name="Рукописный ввод 11">
                <a:extLst>
                  <a:ext uri="{FF2B5EF4-FFF2-40B4-BE49-F238E27FC236}">
                    <a16:creationId xmlns:a16="http://schemas.microsoft.com/office/drawing/2014/main" id="{A3C01298-E8F6-577E-A425-4903142DD6A9}"/>
                  </a:ext>
                </a:extLst>
              </p14:cNvPr>
              <p14:cNvContentPartPr/>
              <p14:nvPr/>
            </p14:nvContentPartPr>
            <p14:xfrm>
              <a:off x="5133555" y="5286060"/>
              <a:ext cx="2162520" cy="47880"/>
            </p14:xfrm>
          </p:contentPart>
        </mc:Choice>
        <mc:Fallback xmlns="">
          <p:pic>
            <p:nvPicPr>
              <p:cNvPr id="12" name="Рукописный ввод 11">
                <a:extLst>
                  <a:ext uri="{FF2B5EF4-FFF2-40B4-BE49-F238E27FC236}">
                    <a16:creationId xmlns:a16="http://schemas.microsoft.com/office/drawing/2014/main" id="{A3C01298-E8F6-577E-A425-4903142DD6A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124555" y="5232060"/>
                <a:ext cx="2180160" cy="15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3">
            <p14:nvContentPartPr>
              <p14:cNvPr id="14" name="Рукописный ввод 13">
                <a:extLst>
                  <a:ext uri="{FF2B5EF4-FFF2-40B4-BE49-F238E27FC236}">
                    <a16:creationId xmlns:a16="http://schemas.microsoft.com/office/drawing/2014/main" id="{B2917DB4-FFBB-1753-7946-BF57203D1E23}"/>
                  </a:ext>
                </a:extLst>
              </p14:cNvPr>
              <p14:cNvContentPartPr/>
              <p14:nvPr/>
            </p14:nvContentPartPr>
            <p14:xfrm>
              <a:off x="8105355" y="1161540"/>
              <a:ext cx="2238840" cy="10080"/>
            </p14:xfrm>
          </p:contentPart>
        </mc:Choice>
        <mc:Fallback xmlns="">
          <p:pic>
            <p:nvPicPr>
              <p:cNvPr id="14" name="Рукописный ввод 13">
                <a:extLst>
                  <a:ext uri="{FF2B5EF4-FFF2-40B4-BE49-F238E27FC236}">
                    <a16:creationId xmlns:a16="http://schemas.microsoft.com/office/drawing/2014/main" id="{B2917DB4-FFBB-1753-7946-BF57203D1E2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096355" y="1107540"/>
                <a:ext cx="2256480" cy="11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5">
            <p14:nvContentPartPr>
              <p14:cNvPr id="17" name="Рукописный ввод 16">
                <a:extLst>
                  <a:ext uri="{FF2B5EF4-FFF2-40B4-BE49-F238E27FC236}">
                    <a16:creationId xmlns:a16="http://schemas.microsoft.com/office/drawing/2014/main" id="{D9C8FCBD-F8C0-BE9F-EEF2-4977CF2CA968}"/>
                  </a:ext>
                </a:extLst>
              </p14:cNvPr>
              <p14:cNvContentPartPr/>
              <p14:nvPr/>
            </p14:nvContentPartPr>
            <p14:xfrm>
              <a:off x="628515" y="2733300"/>
              <a:ext cx="3429360" cy="57600"/>
            </p14:xfrm>
          </p:contentPart>
        </mc:Choice>
        <mc:Fallback xmlns="">
          <p:pic>
            <p:nvPicPr>
              <p:cNvPr id="17" name="Рукописный ввод 16">
                <a:extLst>
                  <a:ext uri="{FF2B5EF4-FFF2-40B4-BE49-F238E27FC236}">
                    <a16:creationId xmlns:a16="http://schemas.microsoft.com/office/drawing/2014/main" id="{D9C8FCBD-F8C0-BE9F-EEF2-4977CF2CA968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19515" y="2679300"/>
                <a:ext cx="3447000" cy="165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974978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EF7E85E-B97D-9B23-E7E2-438763EF5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719" y="459694"/>
            <a:ext cx="7659331" cy="6283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78FD91F-782B-DF3E-5446-3D266988C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1958" y="379378"/>
            <a:ext cx="5447489" cy="53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704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4BAF0F-98E8-F335-9D64-7351655F1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5210" y="277136"/>
            <a:ext cx="4835059" cy="6303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AE8F45-4405-9366-DA90-05FA877DA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544" y="122459"/>
            <a:ext cx="4832656" cy="3002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0057B2C-CFA8-9284-2E51-9D2323CAC8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71" y="2611425"/>
            <a:ext cx="4228591" cy="2622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8607762-6090-D5BE-A133-529C9FC3BC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013" y="5302752"/>
            <a:ext cx="4060576" cy="1447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26E8CCA-D2FD-23FC-E0AF-4542CF8176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8760" y="3302237"/>
            <a:ext cx="3676650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4329D78-9CC6-E037-34FB-8A919DA06D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1622" y="2105025"/>
            <a:ext cx="3800475" cy="3009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64580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8031A1-C00B-5DEA-8F8B-A7A51F03B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23" y="295275"/>
            <a:ext cx="4994891" cy="6267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2DC353-98EE-8CF3-FD6F-2767F90AE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3904" y="740437"/>
            <a:ext cx="4425029" cy="15321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A8D3AF0-D08B-4D1F-941B-D80E0F0C0C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8789" y="4184395"/>
            <a:ext cx="5357936" cy="14072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DD75AC3-E4DD-05FE-BB07-6B64FBCD56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697012">
            <a:off x="4544296" y="1306729"/>
            <a:ext cx="2043946" cy="204394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D10F3AF-901F-B8C5-1B6D-69078E0572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0525" y="4914209"/>
            <a:ext cx="2592731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1150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7F7606-E17C-5B1A-94F0-063B9C342C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123" b="-510"/>
          <a:stretch>
            <a:fillRect/>
          </a:stretch>
        </p:blipFill>
        <p:spPr>
          <a:xfrm>
            <a:off x="288316" y="2152650"/>
            <a:ext cx="5363849" cy="4324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8EBF861-AF11-098E-5151-D42684285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0904" y="1670479"/>
            <a:ext cx="5363848" cy="5035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Рукописный ввод 9">
                <a:extLst>
                  <a:ext uri="{FF2B5EF4-FFF2-40B4-BE49-F238E27FC236}">
                    <a16:creationId xmlns:a16="http://schemas.microsoft.com/office/drawing/2014/main" id="{79FEA753-76E4-C138-8094-350DFE6E65CB}"/>
                  </a:ext>
                </a:extLst>
              </p14:cNvPr>
              <p14:cNvContentPartPr/>
              <p14:nvPr/>
            </p14:nvContentPartPr>
            <p14:xfrm>
              <a:off x="5572035" y="2523675"/>
              <a:ext cx="360" cy="360"/>
            </p14:xfrm>
          </p:contentPart>
        </mc:Choice>
        <mc:Fallback xmlns="">
          <p:pic>
            <p:nvPicPr>
              <p:cNvPr id="10" name="Рукописный ввод 9">
                <a:extLst>
                  <a:ext uri="{FF2B5EF4-FFF2-40B4-BE49-F238E27FC236}">
                    <a16:creationId xmlns:a16="http://schemas.microsoft.com/office/drawing/2014/main" id="{79FEA753-76E4-C138-8094-350DFE6E65C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65915" y="2517555"/>
                <a:ext cx="12600" cy="12600"/>
              </a:xfrm>
              <a:prstGeom prst="rect">
                <a:avLst/>
              </a:prstGeom>
            </p:spPr>
          </p:pic>
        </mc:Fallback>
      </mc:AlternateContent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CC04EB1-2B0C-0436-A2D6-BEA1ED4023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0904" y="5953125"/>
            <a:ext cx="1552875" cy="39746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D1D7BEB-2E08-7B1C-A7EC-B5F7660FBB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1706" y="507411"/>
            <a:ext cx="9904109" cy="1120549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20377D2F-45E5-AFBA-5AAE-49F904C02A05}"/>
              </a:ext>
            </a:extLst>
          </p:cNvPr>
          <p:cNvSpPr/>
          <p:nvPr/>
        </p:nvSpPr>
        <p:spPr>
          <a:xfrm>
            <a:off x="1895476" y="786537"/>
            <a:ext cx="1400146" cy="308838"/>
          </a:xfrm>
          <a:prstGeom prst="ellipse">
            <a:avLst/>
          </a:prstGeom>
          <a:solidFill>
            <a:schemeClr val="bg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5FEE070A-65EB-96EA-10B8-B7CFDB030CE5}"/>
              </a:ext>
            </a:extLst>
          </p:cNvPr>
          <p:cNvCxnSpPr>
            <a:cxnSpLocks/>
          </p:cNvCxnSpPr>
          <p:nvPr/>
        </p:nvCxnSpPr>
        <p:spPr>
          <a:xfrm flipH="1">
            <a:off x="2352675" y="1089454"/>
            <a:ext cx="452041" cy="1063196"/>
          </a:xfrm>
          <a:prstGeom prst="straightConnector1">
            <a:avLst/>
          </a:prstGeom>
          <a:ln w="412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6FF1FF-A8DA-1970-B2EF-6CB95FB9BD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2998217">
            <a:off x="5553961" y="1506757"/>
            <a:ext cx="713324" cy="142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0005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9B8AA9-CA8B-F66B-926F-824D835FDB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5771"/>
          <a:stretch>
            <a:fillRect/>
          </a:stretch>
        </p:blipFill>
        <p:spPr>
          <a:xfrm>
            <a:off x="192945" y="183255"/>
            <a:ext cx="6648310" cy="1675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557921-A847-3458-4290-60A8D87C8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8" y="1929274"/>
            <a:ext cx="5584289" cy="3458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61A7E7A-5FD4-8DCF-76BB-D1532A44A5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577" y="2636196"/>
            <a:ext cx="1272157" cy="28210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020F1B0-3A83-E2C0-B1D4-2BC0AA32CA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72" y="225575"/>
            <a:ext cx="2550255" cy="76944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E1C3F6F-F8F7-F421-1748-B0F6977E7F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7851" y="285751"/>
            <a:ext cx="4168473" cy="3324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46E1380-6869-BBD9-63D4-9B1FC73CFC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0389" y="487576"/>
            <a:ext cx="1091279" cy="36579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8011AD2-9874-A289-C975-D1D0C8EF5C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7851" y="1055193"/>
            <a:ext cx="1386620" cy="47519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1ECE9BD-9143-A9CB-DF9A-72619AA364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1388" y="3707164"/>
            <a:ext cx="5505188" cy="2549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5AFDD83-D8FB-7BA1-4FA9-DDE1D5453E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9864" y="3707164"/>
            <a:ext cx="1085182" cy="37188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9BEA1C-90CD-8A12-A383-0D0E43570B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62087" y="4649821"/>
            <a:ext cx="2561482" cy="2068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C9C87D7-9115-0C8F-B1AD-89335C6F05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43329" y="4772305"/>
            <a:ext cx="500062" cy="20955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5B73920-A37C-77D1-9356-CAA8A7DF7A6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902292">
            <a:off x="5555344" y="1153192"/>
            <a:ext cx="2351951" cy="298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0236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85540A9-9387-A579-239E-4D870B3EC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7223" y="2692937"/>
            <a:ext cx="4234065" cy="300513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16728C-6305-CB19-C5E6-658272AD4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473" y="256966"/>
            <a:ext cx="4591050" cy="3695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0A8AC22-5E83-9C4D-EA83-047902708F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39" y="1953733"/>
            <a:ext cx="1100994" cy="40827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4CC823D-8C1D-7D79-7D03-88A2B7638E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680" y="3429000"/>
            <a:ext cx="1085846" cy="37147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1CE2761-D104-5909-B347-CE3B9F3392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7510" y="1953733"/>
            <a:ext cx="1103472" cy="40846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821CC74-8668-986A-84C7-341D39E669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438" y="1953733"/>
            <a:ext cx="1103472" cy="40846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1BA8111-C493-178A-7908-B9155C6C81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6488" y="227720"/>
            <a:ext cx="5034446" cy="283669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BF21DB3-1A83-1EEC-68DA-0CA80D3A1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438" y="0"/>
            <a:ext cx="3473355" cy="246521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C279688-2B3A-0FEC-6848-18924972E8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6618" y="2511647"/>
            <a:ext cx="5184152" cy="267702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D962B99-3FEE-5450-FCE3-DFA48A179B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38730" y="3793590"/>
            <a:ext cx="4980186" cy="317917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C2707DA-6891-1308-2E5D-7611CDC009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6626" y="4404783"/>
            <a:ext cx="4524372" cy="258656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A99914E-A44D-AFC2-CE51-FD9A90DC81B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27785">
            <a:off x="2967559" y="2620684"/>
            <a:ext cx="252432" cy="117290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5" name="Рукописный ввод 4">
                <a:extLst>
                  <a:ext uri="{FF2B5EF4-FFF2-40B4-BE49-F238E27FC236}">
                    <a16:creationId xmlns:a16="http://schemas.microsoft.com/office/drawing/2014/main" id="{B14CAF96-A598-0B03-D1CF-0568EB1C454A}"/>
                  </a:ext>
                </a:extLst>
              </p14:cNvPr>
              <p14:cNvContentPartPr/>
              <p14:nvPr/>
            </p14:nvContentPartPr>
            <p14:xfrm>
              <a:off x="2238075" y="2628540"/>
              <a:ext cx="972000" cy="360"/>
            </p14:xfrm>
          </p:contentPart>
        </mc:Choice>
        <mc:Fallback xmlns="">
          <p:pic>
            <p:nvPicPr>
              <p:cNvPr id="5" name="Рукописный ввод 4">
                <a:extLst>
                  <a:ext uri="{FF2B5EF4-FFF2-40B4-BE49-F238E27FC236}">
                    <a16:creationId xmlns:a16="http://schemas.microsoft.com/office/drawing/2014/main" id="{B14CAF96-A598-0B03-D1CF-0568EB1C454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166075" y="2484540"/>
                <a:ext cx="1115640" cy="28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01819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FE1E10-3DA6-201F-850F-6C93FF2218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310"/>
          <a:stretch>
            <a:fillRect/>
          </a:stretch>
        </p:blipFill>
        <p:spPr>
          <a:xfrm>
            <a:off x="304800" y="133350"/>
            <a:ext cx="5396161" cy="4991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33AE060-8AA0-D435-5901-18A9F35D7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2879" y="1609725"/>
            <a:ext cx="1286367" cy="39283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922045B-0AE8-409C-0644-B7A04FD39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4726" y="3686315"/>
            <a:ext cx="1816307" cy="47610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489223C-73DB-9AD8-E9CD-2A95580B9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8319" y="234330"/>
            <a:ext cx="4327504" cy="4789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60C6C4E-8134-720B-B54A-D582680D23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5782" y="4338414"/>
            <a:ext cx="4926218" cy="2778507"/>
          </a:xfrm>
          <a:prstGeom prst="rect">
            <a:avLst/>
          </a:prstGeom>
        </p:spPr>
      </p:pic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C592DDE1-1158-A058-9D69-7324380C44CB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4289246" y="952500"/>
            <a:ext cx="2201795" cy="85364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BAA0727-1AE1-CE13-0776-37DE37B9D9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9658" y="4711350"/>
            <a:ext cx="2686342" cy="2013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84A38B48-9084-9B67-FC48-45208B135E1E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3002880" y="4162424"/>
            <a:ext cx="1454820" cy="119668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62231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2FB947E-B64B-F282-89E4-6517AF892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097" y="4226119"/>
            <a:ext cx="5434008" cy="2323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0A2432A-4BB4-2F2C-448C-48C7517C0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308" y="5885654"/>
            <a:ext cx="2073005" cy="50482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3B95F69-5D18-6768-D3E3-23DB7F2AD8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0124" y="4712274"/>
            <a:ext cx="5285690" cy="223132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8F46C02-55D9-CCE7-F829-52CDA10376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2872" y="4368724"/>
            <a:ext cx="3893319" cy="50482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A6825E-D8BE-13C5-A8AB-F9A7FBB88B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219" y="198096"/>
            <a:ext cx="11075533" cy="504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559445-8B99-77EA-BBAA-923713893C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9577" y="2284738"/>
            <a:ext cx="5718167" cy="1884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B511E79-7729-EB03-D0EE-279F643245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593018"/>
            <a:ext cx="1841163" cy="3979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12931E-19E5-9D17-D3FC-4DD1B299DCDA}"/>
              </a:ext>
            </a:extLst>
          </p:cNvPr>
          <p:cNvSpPr txBox="1"/>
          <p:nvPr/>
        </p:nvSpPr>
        <p:spPr>
          <a:xfrm>
            <a:off x="7391400" y="4467225"/>
            <a:ext cx="2516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FF0000"/>
                </a:solidFill>
              </a:rPr>
              <a:t>Есть в конце каждого раздела</a:t>
            </a:r>
            <a:endParaRPr lang="be-BY" sz="1400" b="1" dirty="0">
              <a:solidFill>
                <a:srgbClr val="FF000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CBAC8AA-D531-8F39-729B-BF85F609FB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9308" y="745673"/>
            <a:ext cx="6021945" cy="278259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83EFBE4-5ECB-29CD-3091-91896F4EB3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861691">
            <a:off x="1377808" y="650220"/>
            <a:ext cx="1794265" cy="73965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181741E-2E09-D388-ED10-54BAA6EA6C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04796" y="456911"/>
            <a:ext cx="1920406" cy="11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2296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8388E6C-016D-3EE0-0DEC-29B4AB5C5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10" y="558545"/>
            <a:ext cx="5567362" cy="5717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50FFDDA-BE62-770D-E50B-B29F5A3048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6030" y="176212"/>
            <a:ext cx="5638800" cy="6315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330D741-D88E-4669-C460-E0467A7163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050" y="558545"/>
            <a:ext cx="866776" cy="26088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Рукописный ввод 8">
                <a:extLst>
                  <a:ext uri="{FF2B5EF4-FFF2-40B4-BE49-F238E27FC236}">
                    <a16:creationId xmlns:a16="http://schemas.microsoft.com/office/drawing/2014/main" id="{6B49F1CE-50E0-2A8D-BAF3-946101717F99}"/>
                  </a:ext>
                </a:extLst>
              </p14:cNvPr>
              <p14:cNvContentPartPr/>
              <p14:nvPr/>
            </p14:nvContentPartPr>
            <p14:xfrm>
              <a:off x="9353115" y="3124125"/>
              <a:ext cx="1275120" cy="38520"/>
            </p14:xfrm>
          </p:contentPart>
        </mc:Choice>
        <mc:Fallback xmlns="">
          <p:pic>
            <p:nvPicPr>
              <p:cNvPr id="9" name="Рукописный ввод 8">
                <a:extLst>
                  <a:ext uri="{FF2B5EF4-FFF2-40B4-BE49-F238E27FC236}">
                    <a16:creationId xmlns:a16="http://schemas.microsoft.com/office/drawing/2014/main" id="{6B49F1CE-50E0-2A8D-BAF3-946101717F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281115" y="2980125"/>
                <a:ext cx="1418760" cy="32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Рукописный ввод 9">
                <a:extLst>
                  <a:ext uri="{FF2B5EF4-FFF2-40B4-BE49-F238E27FC236}">
                    <a16:creationId xmlns:a16="http://schemas.microsoft.com/office/drawing/2014/main" id="{BD9E4228-FE4C-9019-3682-86B709B2CFF6}"/>
                  </a:ext>
                </a:extLst>
              </p14:cNvPr>
              <p14:cNvContentPartPr/>
              <p14:nvPr/>
            </p14:nvContentPartPr>
            <p14:xfrm>
              <a:off x="9305595" y="4903605"/>
              <a:ext cx="1258200" cy="39960"/>
            </p14:xfrm>
          </p:contentPart>
        </mc:Choice>
        <mc:Fallback xmlns="">
          <p:pic>
            <p:nvPicPr>
              <p:cNvPr id="10" name="Рукописный ввод 9">
                <a:extLst>
                  <a:ext uri="{FF2B5EF4-FFF2-40B4-BE49-F238E27FC236}">
                    <a16:creationId xmlns:a16="http://schemas.microsoft.com/office/drawing/2014/main" id="{BD9E4228-FE4C-9019-3682-86B709B2CFF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233595" y="4759605"/>
                <a:ext cx="1401840" cy="32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2" name="Рукописный ввод 11">
                <a:extLst>
                  <a:ext uri="{FF2B5EF4-FFF2-40B4-BE49-F238E27FC236}">
                    <a16:creationId xmlns:a16="http://schemas.microsoft.com/office/drawing/2014/main" id="{E5A64B69-9700-3FCE-D63B-0E71B4D94121}"/>
                  </a:ext>
                </a:extLst>
              </p14:cNvPr>
              <p14:cNvContentPartPr/>
              <p14:nvPr/>
            </p14:nvContentPartPr>
            <p14:xfrm>
              <a:off x="6581475" y="4914405"/>
              <a:ext cx="1324440" cy="38520"/>
            </p14:xfrm>
          </p:contentPart>
        </mc:Choice>
        <mc:Fallback xmlns="">
          <p:pic>
            <p:nvPicPr>
              <p:cNvPr id="12" name="Рукописный ввод 11">
                <a:extLst>
                  <a:ext uri="{FF2B5EF4-FFF2-40B4-BE49-F238E27FC236}">
                    <a16:creationId xmlns:a16="http://schemas.microsoft.com/office/drawing/2014/main" id="{E5A64B69-9700-3FCE-D63B-0E71B4D9412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509475" y="4770405"/>
                <a:ext cx="1468080" cy="32616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35E3206-2B84-9EF1-C9BE-1E9A79E4E59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861876">
            <a:off x="1500581" y="901968"/>
            <a:ext cx="743580" cy="62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318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EE9DB4-C7A7-9F11-5EBB-4CD765C24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6" y="149217"/>
            <a:ext cx="7781286" cy="6295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52B4774-5A7C-A30B-5384-3040A2B4A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0825" y="2713438"/>
            <a:ext cx="4962525" cy="50601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" name="Рукописный ввод 12">
                <a:extLst>
                  <a:ext uri="{FF2B5EF4-FFF2-40B4-BE49-F238E27FC236}">
                    <a16:creationId xmlns:a16="http://schemas.microsoft.com/office/drawing/2014/main" id="{5A949993-B3EC-1012-6B2A-AE4171F5EB9A}"/>
                  </a:ext>
                </a:extLst>
              </p14:cNvPr>
              <p14:cNvContentPartPr/>
              <p14:nvPr/>
            </p14:nvContentPartPr>
            <p14:xfrm>
              <a:off x="942795" y="3733380"/>
              <a:ext cx="360" cy="360"/>
            </p14:xfrm>
          </p:contentPart>
        </mc:Choice>
        <mc:Fallback xmlns="">
          <p:pic>
            <p:nvPicPr>
              <p:cNvPr id="13" name="Рукописный ввод 12">
                <a:extLst>
                  <a:ext uri="{FF2B5EF4-FFF2-40B4-BE49-F238E27FC236}">
                    <a16:creationId xmlns:a16="http://schemas.microsoft.com/office/drawing/2014/main" id="{5A949993-B3EC-1012-6B2A-AE4171F5EB9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36675" y="3727260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6" name="Рукописный ввод 15">
                <a:extLst>
                  <a:ext uri="{FF2B5EF4-FFF2-40B4-BE49-F238E27FC236}">
                    <a16:creationId xmlns:a16="http://schemas.microsoft.com/office/drawing/2014/main" id="{EB8549AC-5F11-6B7F-8F51-8731809F7C0B}"/>
                  </a:ext>
                </a:extLst>
              </p14:cNvPr>
              <p14:cNvContentPartPr/>
              <p14:nvPr/>
            </p14:nvContentPartPr>
            <p14:xfrm>
              <a:off x="812649" y="1808401"/>
              <a:ext cx="3996830" cy="49485"/>
            </p14:xfrm>
          </p:contentPart>
        </mc:Choice>
        <mc:Fallback xmlns="">
          <p:pic>
            <p:nvPicPr>
              <p:cNvPr id="16" name="Рукописный ввод 15">
                <a:extLst>
                  <a:ext uri="{FF2B5EF4-FFF2-40B4-BE49-F238E27FC236}">
                    <a16:creationId xmlns:a16="http://schemas.microsoft.com/office/drawing/2014/main" id="{EB8549AC-5F11-6B7F-8F51-8731809F7C0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58648" y="1700401"/>
                <a:ext cx="4104473" cy="265846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2A875F-353B-7091-F4F3-9E000C85B3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38929" y="3571127"/>
            <a:ext cx="5019721" cy="2573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268597D-9D5C-A2FA-59BE-49E9715EEBB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96020" y="1801897"/>
            <a:ext cx="1383332" cy="1980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BD9FF4A9-777A-B166-9916-9FF0FCC471F5}"/>
              </a:ext>
            </a:extLst>
          </p:cNvPr>
          <p:cNvCxnSpPr>
            <a:cxnSpLocks/>
          </p:cNvCxnSpPr>
          <p:nvPr/>
        </p:nvCxnSpPr>
        <p:spPr>
          <a:xfrm flipV="1">
            <a:off x="7753350" y="2617552"/>
            <a:ext cx="2473492" cy="348892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" name="Рукописный ввод 3">
                <a:extLst>
                  <a:ext uri="{FF2B5EF4-FFF2-40B4-BE49-F238E27FC236}">
                    <a16:creationId xmlns:a16="http://schemas.microsoft.com/office/drawing/2014/main" id="{F0BF59BD-2A78-477C-8678-B022E729C564}"/>
                  </a:ext>
                </a:extLst>
              </p14:cNvPr>
              <p14:cNvContentPartPr/>
              <p14:nvPr/>
            </p14:nvContentPartPr>
            <p14:xfrm>
              <a:off x="647460" y="6114645"/>
              <a:ext cx="1463760" cy="59040"/>
            </p14:xfrm>
          </p:contentPart>
        </mc:Choice>
        <mc:Fallback xmlns="">
          <p:pic>
            <p:nvPicPr>
              <p:cNvPr id="4" name="Рукописный ввод 3">
                <a:extLst>
                  <a:ext uri="{FF2B5EF4-FFF2-40B4-BE49-F238E27FC236}">
                    <a16:creationId xmlns:a16="http://schemas.microsoft.com/office/drawing/2014/main" id="{F0BF59BD-2A78-477C-8678-B022E729C56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75460" y="5971005"/>
                <a:ext cx="1607400" cy="346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398299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B825B9-682E-A939-DC1A-37D2350960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904" b="36217"/>
          <a:stretch>
            <a:fillRect/>
          </a:stretch>
        </p:blipFill>
        <p:spPr>
          <a:xfrm>
            <a:off x="415253" y="168347"/>
            <a:ext cx="4487872" cy="3283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3FEC26-DDEA-1D83-D847-209B8D058B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539" t="8962" r="1539" b="4952"/>
          <a:stretch>
            <a:fillRect/>
          </a:stretch>
        </p:blipFill>
        <p:spPr>
          <a:xfrm rot="792093">
            <a:off x="3460052" y="3071830"/>
            <a:ext cx="4729043" cy="2477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CC670AF-5C0F-EA3E-797A-1BDFC840D2F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5794"/>
          <a:stretch>
            <a:fillRect/>
          </a:stretch>
        </p:blipFill>
        <p:spPr>
          <a:xfrm>
            <a:off x="7288877" y="230328"/>
            <a:ext cx="4324350" cy="3716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09B086E-4D99-5D11-5E34-80CBE0B0CB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354" y="4834647"/>
            <a:ext cx="5057337" cy="1585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5744AB-0CDE-6B33-4F8D-7FD8AFFD62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3915" y="4424403"/>
            <a:ext cx="4182218" cy="2109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14193C5-5F45-B35E-2DB9-BB34938059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8036" y="6257548"/>
            <a:ext cx="1097700" cy="27625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8246C8A-E8E5-5BE7-DB11-E1203228B6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45024" y="6239970"/>
            <a:ext cx="1097700" cy="27405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C2F6AFC-D780-AD55-CF68-765F9A1BE3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2711">
            <a:off x="10962191" y="5023045"/>
            <a:ext cx="411077" cy="147536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B17B520-739B-DC5C-B92D-819783494E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05736" y="5084171"/>
            <a:ext cx="365787" cy="133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4774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F56E18-9D48-DAE7-7278-115CC7735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4" y="59075"/>
            <a:ext cx="3962401" cy="4915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F8A282-DECC-FBEF-EA3C-CB1814B76E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9911" y="47776"/>
            <a:ext cx="3522180" cy="3571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EE2E1C6-0782-DEAB-5034-28D2CC7A44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5861" y="3644522"/>
            <a:ext cx="4029075" cy="3165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7DE1009-36C9-572C-2F3B-9502FDDC0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074" y="5107101"/>
            <a:ext cx="2428875" cy="1437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A192986-9BE9-193D-5CE5-2ED4F648BD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2500" y="3888049"/>
            <a:ext cx="3248026" cy="2762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17B3718-88EE-C7D5-D4A1-4C95F23F2F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8300" y="441125"/>
            <a:ext cx="2247900" cy="2876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20900AB-5469-162F-B61F-38BB86931F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95885" y="3145763"/>
            <a:ext cx="1351081" cy="34382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3FA51B6-14AF-B357-6056-2929F88B30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38788" y="6432198"/>
            <a:ext cx="1180499" cy="30041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A75FC9A-68C8-3B3D-A3F4-95482EBD11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52091" y="2687240"/>
            <a:ext cx="1161331" cy="69750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2229426-3210-987B-6A2E-B698808413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642994">
            <a:off x="6677959" y="5701942"/>
            <a:ext cx="2056452" cy="123387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81300C1-A1D5-8DF3-1B50-5D198BD705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45870" y="79074"/>
            <a:ext cx="806804" cy="20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3739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D7CD4B-AEDA-34AA-F1E0-50AE12EA9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39" y="90485"/>
            <a:ext cx="3366091" cy="4991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2B8A11-D8B4-7CAC-0B91-221A0EEA1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25" y="1882739"/>
            <a:ext cx="1209674" cy="77473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59FACB9-FDF2-930D-AA1A-5B48CE3E49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1021" y="1066800"/>
            <a:ext cx="2886075" cy="5629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94C4BAB-32EA-3FDB-C4CC-E825F9041C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2804" y="216081"/>
            <a:ext cx="3366091" cy="4384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F6948FB-B4C9-7586-0ABE-C0C25FA186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150" y="5282330"/>
            <a:ext cx="2095500" cy="1228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76EA245-E683-0C4F-1DCD-C1C7AC6929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60295" y="1443035"/>
            <a:ext cx="1901536" cy="114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FC652A0-3074-A755-91B7-DEAD636C1A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315" y="1766684"/>
            <a:ext cx="1364814" cy="107176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6022154-B534-B7E4-483E-47894D87C2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94507" y="4772911"/>
            <a:ext cx="3529199" cy="1944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61591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BDA4BFB-1AA0-6DD0-CC58-4CAD4DCF81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943" y="1395412"/>
            <a:ext cx="2344817" cy="2181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FC1016-3B95-E1FD-23A9-314DEB5D5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9441" y="64041"/>
            <a:ext cx="4169359" cy="5619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A3FC9CA-2D32-4273-1ACC-9A9259A56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7850" y="2213651"/>
            <a:ext cx="4249142" cy="4162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E3BBC62-2FD2-A46E-803D-380777871E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6693" y="287371"/>
            <a:ext cx="3962400" cy="1619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3351E4A-B6D4-74ED-6F66-1AE5DF359D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5770" y="5683791"/>
            <a:ext cx="4076700" cy="1085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ED88F01-BB11-3ADA-31C1-D9306D4053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4078" y="5280998"/>
            <a:ext cx="1027363" cy="26144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D13DF1F-393B-EFD3-1039-B322E61ABB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0459" y="5290826"/>
            <a:ext cx="1039292" cy="264480"/>
          </a:xfrm>
          <a:prstGeom prst="rect">
            <a:avLst/>
          </a:prstGeom>
        </p:spPr>
      </p:pic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22DE684A-8B3F-8839-BAEA-34102A3203EB}"/>
              </a:ext>
            </a:extLst>
          </p:cNvPr>
          <p:cNvCxnSpPr>
            <a:cxnSpLocks/>
          </p:cNvCxnSpPr>
          <p:nvPr/>
        </p:nvCxnSpPr>
        <p:spPr>
          <a:xfrm flipH="1">
            <a:off x="5933872" y="3501957"/>
            <a:ext cx="2304021" cy="226654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7A9F0E77-791B-6EFB-B99F-DDD6027BDA58}"/>
              </a:ext>
            </a:extLst>
          </p:cNvPr>
          <p:cNvCxnSpPr>
            <a:cxnSpLocks/>
          </p:cNvCxnSpPr>
          <p:nvPr/>
        </p:nvCxnSpPr>
        <p:spPr>
          <a:xfrm flipH="1" flipV="1">
            <a:off x="1138136" y="2052536"/>
            <a:ext cx="1186775" cy="16111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86A6C77-25F6-FF36-2E18-AA8C8759B2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019546">
            <a:off x="5282260" y="1827578"/>
            <a:ext cx="1535351" cy="25605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4F20C08-A8AB-C098-8428-164F0767C9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499672">
            <a:off x="4001156" y="5532935"/>
            <a:ext cx="637087" cy="27257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436CC33-6EE1-5223-89AF-B6FA86B841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3491941" flipV="1">
            <a:off x="2958433" y="5529362"/>
            <a:ext cx="639341" cy="22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9922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38C78D-71D5-39CA-8103-3B9C76DF3D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71968"/>
          <a:stretch>
            <a:fillRect/>
          </a:stretch>
        </p:blipFill>
        <p:spPr>
          <a:xfrm>
            <a:off x="416847" y="1190771"/>
            <a:ext cx="6011694" cy="899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B664A7D-BF6A-45DD-45BF-3D2AAAFB13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21" t="38821" r="8492"/>
          <a:stretch>
            <a:fillRect/>
          </a:stretch>
        </p:blipFill>
        <p:spPr>
          <a:xfrm>
            <a:off x="416847" y="2156759"/>
            <a:ext cx="6011694" cy="3501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B144521-41DD-61F2-1A76-F88DABF8B3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1619" y="2270968"/>
            <a:ext cx="1126638" cy="8852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B62B4BF-EAD8-C0DB-712A-30AD94745B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3797" y="4829847"/>
            <a:ext cx="1138764" cy="89474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8F325E5-6A34-D4DB-22C3-6782564020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2910" y="3510464"/>
            <a:ext cx="4116729" cy="3287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6A58A2C-F9D5-A8DA-8F41-189173CD28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8357" y="190110"/>
            <a:ext cx="4674632" cy="3157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AF6561D-F76C-61F7-C954-782336D2FD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54075">
            <a:off x="4475660" y="1649005"/>
            <a:ext cx="2183709" cy="146788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B26BDF1-639D-7408-3622-6654CD6D1E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354345">
            <a:off x="4268389" y="4799491"/>
            <a:ext cx="2757849" cy="191431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6" name="Рукописный ввод 15">
                <a:extLst>
                  <a:ext uri="{FF2B5EF4-FFF2-40B4-BE49-F238E27FC236}">
                    <a16:creationId xmlns:a16="http://schemas.microsoft.com/office/drawing/2014/main" id="{C165208A-7A18-2FFF-8668-9944BB2180B7}"/>
                  </a:ext>
                </a:extLst>
              </p14:cNvPr>
              <p14:cNvContentPartPr/>
              <p14:nvPr/>
            </p14:nvContentPartPr>
            <p14:xfrm>
              <a:off x="9347768" y="533428"/>
              <a:ext cx="1030680" cy="50040"/>
            </p14:xfrm>
          </p:contentPart>
        </mc:Choice>
        <mc:Fallback xmlns="">
          <p:pic>
            <p:nvPicPr>
              <p:cNvPr id="16" name="Рукописный ввод 15">
                <a:extLst>
                  <a:ext uri="{FF2B5EF4-FFF2-40B4-BE49-F238E27FC236}">
                    <a16:creationId xmlns:a16="http://schemas.microsoft.com/office/drawing/2014/main" id="{C165208A-7A18-2FFF-8668-9944BB2180B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275768" y="389788"/>
                <a:ext cx="1174320" cy="33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7" name="Рукописный ввод 16">
                <a:extLst>
                  <a:ext uri="{FF2B5EF4-FFF2-40B4-BE49-F238E27FC236}">
                    <a16:creationId xmlns:a16="http://schemas.microsoft.com/office/drawing/2014/main" id="{10CA4E82-3165-754B-AE06-796242D3AC84}"/>
                  </a:ext>
                </a:extLst>
              </p14:cNvPr>
              <p14:cNvContentPartPr/>
              <p14:nvPr/>
            </p14:nvContentPartPr>
            <p14:xfrm>
              <a:off x="8219528" y="737908"/>
              <a:ext cx="904320" cy="20520"/>
            </p14:xfrm>
          </p:contentPart>
        </mc:Choice>
        <mc:Fallback xmlns="">
          <p:pic>
            <p:nvPicPr>
              <p:cNvPr id="17" name="Рукописный ввод 16">
                <a:extLst>
                  <a:ext uri="{FF2B5EF4-FFF2-40B4-BE49-F238E27FC236}">
                    <a16:creationId xmlns:a16="http://schemas.microsoft.com/office/drawing/2014/main" id="{10CA4E82-3165-754B-AE06-796242D3AC8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147888" y="594268"/>
                <a:ext cx="1047960" cy="30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8" name="Рукописный ввод 17">
                <a:extLst>
                  <a:ext uri="{FF2B5EF4-FFF2-40B4-BE49-F238E27FC236}">
                    <a16:creationId xmlns:a16="http://schemas.microsoft.com/office/drawing/2014/main" id="{13D17940-70C5-3B14-C816-9C582558E4B8}"/>
                  </a:ext>
                </a:extLst>
              </p14:cNvPr>
              <p14:cNvContentPartPr/>
              <p14:nvPr/>
            </p14:nvContentPartPr>
            <p14:xfrm>
              <a:off x="8200088" y="1040308"/>
              <a:ext cx="2840400" cy="19800"/>
            </p14:xfrm>
          </p:contentPart>
        </mc:Choice>
        <mc:Fallback xmlns="">
          <p:pic>
            <p:nvPicPr>
              <p:cNvPr id="18" name="Рукописный ввод 17">
                <a:extLst>
                  <a:ext uri="{FF2B5EF4-FFF2-40B4-BE49-F238E27FC236}">
                    <a16:creationId xmlns:a16="http://schemas.microsoft.com/office/drawing/2014/main" id="{13D17940-70C5-3B14-C816-9C582558E4B8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128448" y="896668"/>
                <a:ext cx="2984040" cy="30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id="{4E61281F-BF60-E59D-8891-CF3FCA890BA8}"/>
                  </a:ext>
                </a:extLst>
              </p14:cNvPr>
              <p14:cNvContentPartPr/>
              <p14:nvPr/>
            </p14:nvContentPartPr>
            <p14:xfrm>
              <a:off x="8161208" y="1331908"/>
              <a:ext cx="2995920" cy="59400"/>
            </p14:xfrm>
          </p:contentPart>
        </mc:Choice>
        <mc:Fallback xmlns="">
          <p:pic>
            <p:nvPicPr>
              <p:cNvPr id="19" name="Рукописный ввод 18">
                <a:extLst>
                  <a:ext uri="{FF2B5EF4-FFF2-40B4-BE49-F238E27FC236}">
                    <a16:creationId xmlns:a16="http://schemas.microsoft.com/office/drawing/2014/main" id="{4E61281F-BF60-E59D-8891-CF3FCA890BA8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089208" y="1187908"/>
                <a:ext cx="3139560" cy="34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0" name="Рукописный ввод 19">
                <a:extLst>
                  <a:ext uri="{FF2B5EF4-FFF2-40B4-BE49-F238E27FC236}">
                    <a16:creationId xmlns:a16="http://schemas.microsoft.com/office/drawing/2014/main" id="{0614CCDE-CA87-D278-2425-8C3215AB631E}"/>
                  </a:ext>
                </a:extLst>
              </p14:cNvPr>
              <p14:cNvContentPartPr/>
              <p14:nvPr/>
            </p14:nvContentPartPr>
            <p14:xfrm>
              <a:off x="8229248" y="1730788"/>
              <a:ext cx="1808280" cy="20160"/>
            </p14:xfrm>
          </p:contentPart>
        </mc:Choice>
        <mc:Fallback xmlns="">
          <p:pic>
            <p:nvPicPr>
              <p:cNvPr id="20" name="Рукописный ввод 19">
                <a:extLst>
                  <a:ext uri="{FF2B5EF4-FFF2-40B4-BE49-F238E27FC236}">
                    <a16:creationId xmlns:a16="http://schemas.microsoft.com/office/drawing/2014/main" id="{0614CCDE-CA87-D278-2425-8C3215AB631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157248" y="1587148"/>
                <a:ext cx="1951920" cy="30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1" name="Рукописный ввод 20">
                <a:extLst>
                  <a:ext uri="{FF2B5EF4-FFF2-40B4-BE49-F238E27FC236}">
                    <a16:creationId xmlns:a16="http://schemas.microsoft.com/office/drawing/2014/main" id="{E93E2BC2-CD37-E3FE-54C0-F239F89DB7F5}"/>
                  </a:ext>
                </a:extLst>
              </p14:cNvPr>
              <p14:cNvContentPartPr/>
              <p14:nvPr/>
            </p14:nvContentPartPr>
            <p14:xfrm>
              <a:off x="6672968" y="3180508"/>
              <a:ext cx="862560" cy="360"/>
            </p14:xfrm>
          </p:contentPart>
        </mc:Choice>
        <mc:Fallback xmlns="">
          <p:pic>
            <p:nvPicPr>
              <p:cNvPr id="21" name="Рукописный ввод 20">
                <a:extLst>
                  <a:ext uri="{FF2B5EF4-FFF2-40B4-BE49-F238E27FC236}">
                    <a16:creationId xmlns:a16="http://schemas.microsoft.com/office/drawing/2014/main" id="{E93E2BC2-CD37-E3FE-54C0-F239F89DB7F5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600968" y="3036868"/>
                <a:ext cx="10062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3" name="Рукописный ввод 22">
                <a:extLst>
                  <a:ext uri="{FF2B5EF4-FFF2-40B4-BE49-F238E27FC236}">
                    <a16:creationId xmlns:a16="http://schemas.microsoft.com/office/drawing/2014/main" id="{FD270A62-2AB4-8CE6-02AE-0EE32968DB1A}"/>
                  </a:ext>
                </a:extLst>
              </p14:cNvPr>
              <p14:cNvContentPartPr/>
              <p14:nvPr/>
            </p14:nvContentPartPr>
            <p14:xfrm>
              <a:off x="6896528" y="3608548"/>
              <a:ext cx="749880" cy="720"/>
            </p14:xfrm>
          </p:contentPart>
        </mc:Choice>
        <mc:Fallback xmlns="">
          <p:pic>
            <p:nvPicPr>
              <p:cNvPr id="23" name="Рукописный ввод 22">
                <a:extLst>
                  <a:ext uri="{FF2B5EF4-FFF2-40B4-BE49-F238E27FC236}">
                    <a16:creationId xmlns:a16="http://schemas.microsoft.com/office/drawing/2014/main" id="{FD270A62-2AB4-8CE6-02AE-0EE32968DB1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824528" y="3320548"/>
                <a:ext cx="893520" cy="57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5566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47E229-9E6D-4ADE-F0F2-9DC7A379E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412" y="204935"/>
            <a:ext cx="7224613" cy="6572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16C1DC-C2FD-E19A-7BA1-89E5DD666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9850" y="152695"/>
            <a:ext cx="1943100" cy="40846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Рукописный ввод 2">
                <a:extLst>
                  <a:ext uri="{FF2B5EF4-FFF2-40B4-BE49-F238E27FC236}">
                    <a16:creationId xmlns:a16="http://schemas.microsoft.com/office/drawing/2014/main" id="{73E0218F-03A9-A3F3-E2A3-3DF255B040EC}"/>
                  </a:ext>
                </a:extLst>
              </p14:cNvPr>
              <p14:cNvContentPartPr/>
              <p14:nvPr/>
            </p14:nvContentPartPr>
            <p14:xfrm>
              <a:off x="3133395" y="1685340"/>
              <a:ext cx="4686840" cy="29160"/>
            </p14:xfrm>
          </p:contentPart>
        </mc:Choice>
        <mc:Fallback xmlns="">
          <p:pic>
            <p:nvPicPr>
              <p:cNvPr id="3" name="Рукописный ввод 2">
                <a:extLst>
                  <a:ext uri="{FF2B5EF4-FFF2-40B4-BE49-F238E27FC236}">
                    <a16:creationId xmlns:a16="http://schemas.microsoft.com/office/drawing/2014/main" id="{73E0218F-03A9-A3F3-E2A3-3DF255B040E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61395" y="1541340"/>
                <a:ext cx="4830480" cy="31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Рукописный ввод 6">
                <a:extLst>
                  <a:ext uri="{FF2B5EF4-FFF2-40B4-BE49-F238E27FC236}">
                    <a16:creationId xmlns:a16="http://schemas.microsoft.com/office/drawing/2014/main" id="{B7FA1911-C74D-017D-77EA-94F08DF16470}"/>
                  </a:ext>
                </a:extLst>
              </p14:cNvPr>
              <p14:cNvContentPartPr/>
              <p14:nvPr/>
            </p14:nvContentPartPr>
            <p14:xfrm>
              <a:off x="2973998" y="1771300"/>
              <a:ext cx="4753440" cy="48240"/>
            </p14:xfrm>
          </p:contentPart>
        </mc:Choice>
        <mc:Fallback xmlns="">
          <p:pic>
            <p:nvPicPr>
              <p:cNvPr id="7" name="Рукописный ввод 6">
                <a:extLst>
                  <a:ext uri="{FF2B5EF4-FFF2-40B4-BE49-F238E27FC236}">
                    <a16:creationId xmlns:a16="http://schemas.microsoft.com/office/drawing/2014/main" id="{B7FA1911-C74D-017D-77EA-94F08DF1647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01998" y="1627300"/>
                <a:ext cx="4897080" cy="335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38572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558AEF-2360-16AE-FFF4-7296A9842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723" y="3657314"/>
            <a:ext cx="4994229" cy="2557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020120-A477-36DC-0001-632A6F2E0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25" y="304436"/>
            <a:ext cx="5219700" cy="3024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Рукописный ввод 8">
                <a:extLst>
                  <a:ext uri="{FF2B5EF4-FFF2-40B4-BE49-F238E27FC236}">
                    <a16:creationId xmlns:a16="http://schemas.microsoft.com/office/drawing/2014/main" id="{C711551C-B09C-9326-9077-CA469B757CEE}"/>
                  </a:ext>
                </a:extLst>
              </p14:cNvPr>
              <p14:cNvContentPartPr/>
              <p14:nvPr/>
            </p14:nvContentPartPr>
            <p14:xfrm>
              <a:off x="3131955" y="1708995"/>
              <a:ext cx="711360" cy="711360"/>
            </p14:xfrm>
          </p:contentPart>
        </mc:Choice>
        <mc:Fallback xmlns="">
          <p:pic>
            <p:nvPicPr>
              <p:cNvPr id="9" name="Рукописный ввод 8">
                <a:extLst>
                  <a:ext uri="{FF2B5EF4-FFF2-40B4-BE49-F238E27FC236}">
                    <a16:creationId xmlns:a16="http://schemas.microsoft.com/office/drawing/2014/main" id="{C711551C-B09C-9326-9077-CA469B757CE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25835" y="1702875"/>
                <a:ext cx="723600" cy="72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Рукописный ввод 10">
                <a:extLst>
                  <a:ext uri="{FF2B5EF4-FFF2-40B4-BE49-F238E27FC236}">
                    <a16:creationId xmlns:a16="http://schemas.microsoft.com/office/drawing/2014/main" id="{3A99942D-30BE-AC38-AFB7-F70BB61D99BE}"/>
                  </a:ext>
                </a:extLst>
              </p14:cNvPr>
              <p14:cNvContentPartPr/>
              <p14:nvPr/>
            </p14:nvContentPartPr>
            <p14:xfrm>
              <a:off x="6572115" y="5038275"/>
              <a:ext cx="360" cy="360"/>
            </p14:xfrm>
          </p:contentPart>
        </mc:Choice>
        <mc:Fallback xmlns="">
          <p:pic>
            <p:nvPicPr>
              <p:cNvPr id="11" name="Рукописный ввод 10">
                <a:extLst>
                  <a:ext uri="{FF2B5EF4-FFF2-40B4-BE49-F238E27FC236}">
                    <a16:creationId xmlns:a16="http://schemas.microsoft.com/office/drawing/2014/main" id="{3A99942D-30BE-AC38-AFB7-F70BB61D99B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565995" y="5032155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8" name="Рукописный ввод 37">
                <a:extLst>
                  <a:ext uri="{FF2B5EF4-FFF2-40B4-BE49-F238E27FC236}">
                    <a16:creationId xmlns:a16="http://schemas.microsoft.com/office/drawing/2014/main" id="{14059F1A-CCB1-6B17-5558-B3559E268BE8}"/>
                  </a:ext>
                </a:extLst>
              </p14:cNvPr>
              <p14:cNvContentPartPr/>
              <p14:nvPr/>
            </p14:nvContentPartPr>
            <p14:xfrm>
              <a:off x="11820195" y="4000035"/>
              <a:ext cx="10080" cy="360"/>
            </p14:xfrm>
          </p:contentPart>
        </mc:Choice>
        <mc:Fallback xmlns="">
          <p:pic>
            <p:nvPicPr>
              <p:cNvPr id="38" name="Рукописный ввод 37">
                <a:extLst>
                  <a:ext uri="{FF2B5EF4-FFF2-40B4-BE49-F238E27FC236}">
                    <a16:creationId xmlns:a16="http://schemas.microsoft.com/office/drawing/2014/main" id="{14059F1A-CCB1-6B17-5558-B3559E268BE8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1814075" y="3993915"/>
                <a:ext cx="22320" cy="126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Овал 3">
            <a:extLst>
              <a:ext uri="{FF2B5EF4-FFF2-40B4-BE49-F238E27FC236}">
                <a16:creationId xmlns:a16="http://schemas.microsoft.com/office/drawing/2014/main" id="{7678F984-BB3E-A2EA-A3D7-59AED091D029}"/>
              </a:ext>
            </a:extLst>
          </p:cNvPr>
          <p:cNvSpPr/>
          <p:nvPr/>
        </p:nvSpPr>
        <p:spPr>
          <a:xfrm>
            <a:off x="2981325" y="4505325"/>
            <a:ext cx="419354" cy="375669"/>
          </a:xfrm>
          <a:prstGeom prst="ellipse">
            <a:avLst/>
          </a:prstGeom>
          <a:solidFill>
            <a:schemeClr val="bg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0" name="Рукописный ввод 9">
                <a:extLst>
                  <a:ext uri="{FF2B5EF4-FFF2-40B4-BE49-F238E27FC236}">
                    <a16:creationId xmlns:a16="http://schemas.microsoft.com/office/drawing/2014/main" id="{46D30221-47B7-A2F3-CCB0-4F93665EB85B}"/>
                  </a:ext>
                </a:extLst>
              </p14:cNvPr>
              <p14:cNvContentPartPr/>
              <p14:nvPr/>
            </p14:nvContentPartPr>
            <p14:xfrm>
              <a:off x="3971835" y="2647515"/>
              <a:ext cx="228960" cy="295920"/>
            </p14:xfrm>
          </p:contentPart>
        </mc:Choice>
        <mc:Fallback xmlns="">
          <p:pic>
            <p:nvPicPr>
              <p:cNvPr id="10" name="Рукописный ввод 9">
                <a:extLst>
                  <a:ext uri="{FF2B5EF4-FFF2-40B4-BE49-F238E27FC236}">
                    <a16:creationId xmlns:a16="http://schemas.microsoft.com/office/drawing/2014/main" id="{46D30221-47B7-A2F3-CCB0-4F93665EB85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965715" y="2641395"/>
                <a:ext cx="241200" cy="30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Рукописный ввод 12">
                <a:extLst>
                  <a:ext uri="{FF2B5EF4-FFF2-40B4-BE49-F238E27FC236}">
                    <a16:creationId xmlns:a16="http://schemas.microsoft.com/office/drawing/2014/main" id="{CF789076-F4A5-0E12-1924-75A5AB7D602F}"/>
                  </a:ext>
                </a:extLst>
              </p14:cNvPr>
              <p14:cNvContentPartPr/>
              <p14:nvPr/>
            </p14:nvContentPartPr>
            <p14:xfrm>
              <a:off x="3971835" y="2866755"/>
              <a:ext cx="400320" cy="75960"/>
            </p14:xfrm>
          </p:contentPart>
        </mc:Choice>
        <mc:Fallback xmlns="">
          <p:pic>
            <p:nvPicPr>
              <p:cNvPr id="13" name="Рукописный ввод 12">
                <a:extLst>
                  <a:ext uri="{FF2B5EF4-FFF2-40B4-BE49-F238E27FC236}">
                    <a16:creationId xmlns:a16="http://schemas.microsoft.com/office/drawing/2014/main" id="{CF789076-F4A5-0E12-1924-75A5AB7D602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965715" y="2860635"/>
                <a:ext cx="412560" cy="8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Рукописный ввод 13">
                <a:extLst>
                  <a:ext uri="{FF2B5EF4-FFF2-40B4-BE49-F238E27FC236}">
                    <a16:creationId xmlns:a16="http://schemas.microsoft.com/office/drawing/2014/main" id="{0DDF5112-B006-0A7F-DE5B-6E389FCAF0CA}"/>
                  </a:ext>
                </a:extLst>
              </p14:cNvPr>
              <p14:cNvContentPartPr/>
              <p14:nvPr/>
            </p14:nvContentPartPr>
            <p14:xfrm>
              <a:off x="4314555" y="2837955"/>
              <a:ext cx="360" cy="360"/>
            </p14:xfrm>
          </p:contentPart>
        </mc:Choice>
        <mc:Fallback xmlns="">
          <p:pic>
            <p:nvPicPr>
              <p:cNvPr id="14" name="Рукописный ввод 13">
                <a:extLst>
                  <a:ext uri="{FF2B5EF4-FFF2-40B4-BE49-F238E27FC236}">
                    <a16:creationId xmlns:a16="http://schemas.microsoft.com/office/drawing/2014/main" id="{0DDF5112-B006-0A7F-DE5B-6E389FCAF0C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08435" y="2831835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" name="Рукописный ввод 14">
                <a:extLst>
                  <a:ext uri="{FF2B5EF4-FFF2-40B4-BE49-F238E27FC236}">
                    <a16:creationId xmlns:a16="http://schemas.microsoft.com/office/drawing/2014/main" id="{5EAA3FE9-F60D-A104-4EFE-0188911A168E}"/>
                  </a:ext>
                </a:extLst>
              </p14:cNvPr>
              <p14:cNvContentPartPr/>
              <p14:nvPr/>
            </p14:nvContentPartPr>
            <p14:xfrm>
              <a:off x="10239075" y="3657315"/>
              <a:ext cx="360" cy="360"/>
            </p14:xfrm>
          </p:contentPart>
        </mc:Choice>
        <mc:Fallback xmlns="">
          <p:pic>
            <p:nvPicPr>
              <p:cNvPr id="15" name="Рукописный ввод 14">
                <a:extLst>
                  <a:ext uri="{FF2B5EF4-FFF2-40B4-BE49-F238E27FC236}">
                    <a16:creationId xmlns:a16="http://schemas.microsoft.com/office/drawing/2014/main" id="{5EAA3FE9-F60D-A104-4EFE-0188911A168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232955" y="3651195"/>
                <a:ext cx="12600" cy="12600"/>
              </a:xfrm>
              <a:prstGeom prst="rect">
                <a:avLst/>
              </a:prstGeom>
            </p:spPr>
          </p:pic>
        </mc:Fallback>
      </mc:AlternateContent>
      <p:pic>
        <p:nvPicPr>
          <p:cNvPr id="20" name="Рисунок 19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681278" y="2684361"/>
            <a:ext cx="3241999" cy="1627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681278" y="4259963"/>
            <a:ext cx="3241999" cy="1222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202530A-F907-E479-A222-88EDE233C639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158173" y="2739215"/>
            <a:ext cx="2824092" cy="2616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3760A42-8D70-BF1B-312B-43E14FB54A0E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209250" y="4880994"/>
            <a:ext cx="1058620" cy="40846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55F227F-8696-8394-B9E7-85B9153E6FA9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5924550" y="132199"/>
            <a:ext cx="5619750" cy="26289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70D4162-97FE-3FAC-E348-0D9222F7C30A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 rot="940213">
            <a:off x="7697263" y="2297081"/>
            <a:ext cx="1472282" cy="88426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80D5B81-3715-76A4-9674-9B0E72CF3A46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6602390" y="4913883"/>
            <a:ext cx="2460948" cy="1705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6755836-B8CD-6936-60FD-655B3E076CAC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9542027" y="5310282"/>
            <a:ext cx="2381250" cy="1419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6" name="Рукописный ввод 25">
                <a:extLst>
                  <a:ext uri="{FF2B5EF4-FFF2-40B4-BE49-F238E27FC236}">
                    <a16:creationId xmlns:a16="http://schemas.microsoft.com/office/drawing/2014/main" id="{5EB2D200-696C-6A63-377C-516BCFCB879B}"/>
                  </a:ext>
                </a:extLst>
              </p14:cNvPr>
              <p14:cNvContentPartPr/>
              <p14:nvPr/>
            </p14:nvContentPartPr>
            <p14:xfrm>
              <a:off x="8476875" y="856980"/>
              <a:ext cx="124920" cy="57240"/>
            </p14:xfrm>
          </p:contentPart>
        </mc:Choice>
        <mc:Fallback xmlns="">
          <p:pic>
            <p:nvPicPr>
              <p:cNvPr id="26" name="Рукописный ввод 25">
                <a:extLst>
                  <a:ext uri="{FF2B5EF4-FFF2-40B4-BE49-F238E27FC236}">
                    <a16:creationId xmlns:a16="http://schemas.microsoft.com/office/drawing/2014/main" id="{5EB2D200-696C-6A63-377C-516BCFCB879B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8404875" y="713340"/>
                <a:ext cx="268560" cy="34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7" name="Рукописный ввод 26">
                <a:extLst>
                  <a:ext uri="{FF2B5EF4-FFF2-40B4-BE49-F238E27FC236}">
                    <a16:creationId xmlns:a16="http://schemas.microsoft.com/office/drawing/2014/main" id="{7A87FE9E-B829-1F6F-A67D-8C45C7FFB757}"/>
                  </a:ext>
                </a:extLst>
              </p14:cNvPr>
              <p14:cNvContentPartPr/>
              <p14:nvPr/>
            </p14:nvContentPartPr>
            <p14:xfrm>
              <a:off x="8515035" y="1342620"/>
              <a:ext cx="66960" cy="360"/>
            </p14:xfrm>
          </p:contentPart>
        </mc:Choice>
        <mc:Fallback xmlns="">
          <p:pic>
            <p:nvPicPr>
              <p:cNvPr id="27" name="Рукописный ввод 26">
                <a:extLst>
                  <a:ext uri="{FF2B5EF4-FFF2-40B4-BE49-F238E27FC236}">
                    <a16:creationId xmlns:a16="http://schemas.microsoft.com/office/drawing/2014/main" id="{7A87FE9E-B829-1F6F-A67D-8C45C7FFB757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8443035" y="1198980"/>
                <a:ext cx="2106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9" name="Рукописный ввод 28">
                <a:extLst>
                  <a:ext uri="{FF2B5EF4-FFF2-40B4-BE49-F238E27FC236}">
                    <a16:creationId xmlns:a16="http://schemas.microsoft.com/office/drawing/2014/main" id="{E7B5CAD2-203B-4B00-EEB0-BBF2785E58A9}"/>
                  </a:ext>
                </a:extLst>
              </p14:cNvPr>
              <p14:cNvContentPartPr/>
              <p14:nvPr/>
            </p14:nvContentPartPr>
            <p14:xfrm>
              <a:off x="6667155" y="5305140"/>
              <a:ext cx="972000" cy="720"/>
            </p14:xfrm>
          </p:contentPart>
        </mc:Choice>
        <mc:Fallback xmlns="">
          <p:pic>
            <p:nvPicPr>
              <p:cNvPr id="29" name="Рукописный ввод 28">
                <a:extLst>
                  <a:ext uri="{FF2B5EF4-FFF2-40B4-BE49-F238E27FC236}">
                    <a16:creationId xmlns:a16="http://schemas.microsoft.com/office/drawing/2014/main" id="{E7B5CAD2-203B-4B00-EEB0-BBF2785E58A9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595155" y="5017140"/>
                <a:ext cx="1115640" cy="57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1" name="Рукописный ввод 30">
                <a:extLst>
                  <a:ext uri="{FF2B5EF4-FFF2-40B4-BE49-F238E27FC236}">
                    <a16:creationId xmlns:a16="http://schemas.microsoft.com/office/drawing/2014/main" id="{7F06A8CC-14CC-18AC-B657-AEA449DD7880}"/>
                  </a:ext>
                </a:extLst>
              </p14:cNvPr>
              <p14:cNvContentPartPr/>
              <p14:nvPr/>
            </p14:nvContentPartPr>
            <p14:xfrm>
              <a:off x="9686835" y="5448060"/>
              <a:ext cx="1019520" cy="9720"/>
            </p14:xfrm>
          </p:contentPart>
        </mc:Choice>
        <mc:Fallback xmlns="">
          <p:pic>
            <p:nvPicPr>
              <p:cNvPr id="31" name="Рукописный ввод 30">
                <a:extLst>
                  <a:ext uri="{FF2B5EF4-FFF2-40B4-BE49-F238E27FC236}">
                    <a16:creationId xmlns:a16="http://schemas.microsoft.com/office/drawing/2014/main" id="{7F06A8CC-14CC-18AC-B657-AEA449DD7880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9614835" y="5304060"/>
                <a:ext cx="1163160" cy="29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2" name="Рукописный ввод 31">
                <a:extLst>
                  <a:ext uri="{FF2B5EF4-FFF2-40B4-BE49-F238E27FC236}">
                    <a16:creationId xmlns:a16="http://schemas.microsoft.com/office/drawing/2014/main" id="{4DDFB466-A1E9-B6EB-E484-4B0AE6F15F22}"/>
                  </a:ext>
                </a:extLst>
              </p14:cNvPr>
              <p14:cNvContentPartPr/>
              <p14:nvPr/>
            </p14:nvContentPartPr>
            <p14:xfrm>
              <a:off x="8438715" y="1818900"/>
              <a:ext cx="215280" cy="29160"/>
            </p14:xfrm>
          </p:contentPart>
        </mc:Choice>
        <mc:Fallback xmlns="">
          <p:pic>
            <p:nvPicPr>
              <p:cNvPr id="32" name="Рукописный ввод 31">
                <a:extLst>
                  <a:ext uri="{FF2B5EF4-FFF2-40B4-BE49-F238E27FC236}">
                    <a16:creationId xmlns:a16="http://schemas.microsoft.com/office/drawing/2014/main" id="{4DDFB466-A1E9-B6EB-E484-4B0AE6F15F22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8366715" y="1675260"/>
                <a:ext cx="358920" cy="31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4" name="Рукописный ввод 33">
                <a:extLst>
                  <a:ext uri="{FF2B5EF4-FFF2-40B4-BE49-F238E27FC236}">
                    <a16:creationId xmlns:a16="http://schemas.microsoft.com/office/drawing/2014/main" id="{CCFCACB8-AC3A-BD3D-5D0F-5A4FE83571DE}"/>
                  </a:ext>
                </a:extLst>
              </p14:cNvPr>
              <p14:cNvContentPartPr/>
              <p14:nvPr/>
            </p14:nvContentPartPr>
            <p14:xfrm>
              <a:off x="9086715" y="1314180"/>
              <a:ext cx="886320" cy="720"/>
            </p14:xfrm>
          </p:contentPart>
        </mc:Choice>
        <mc:Fallback xmlns="">
          <p:pic>
            <p:nvPicPr>
              <p:cNvPr id="34" name="Рукописный ввод 33">
                <a:extLst>
                  <a:ext uri="{FF2B5EF4-FFF2-40B4-BE49-F238E27FC236}">
                    <a16:creationId xmlns:a16="http://schemas.microsoft.com/office/drawing/2014/main" id="{CCFCACB8-AC3A-BD3D-5D0F-5A4FE83571DE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9014715" y="1026180"/>
                <a:ext cx="1029960" cy="57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89732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84B6355-416A-BDB4-856F-C1AC094DD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4515" y="185737"/>
            <a:ext cx="6281737" cy="662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64A3F82-8910-BFAE-9F43-C5265F81C2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4586" y="4762"/>
            <a:ext cx="3417404" cy="227647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E58445-861F-B70E-D318-BDC3417A6F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845" y="-112775"/>
            <a:ext cx="3566469" cy="320446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Рукописный ввод 6">
                <a:extLst>
                  <a:ext uri="{FF2B5EF4-FFF2-40B4-BE49-F238E27FC236}">
                    <a16:creationId xmlns:a16="http://schemas.microsoft.com/office/drawing/2014/main" id="{86CEFFAE-9C28-FFE7-D366-60AD5A5ABD79}"/>
                  </a:ext>
                </a:extLst>
              </p14:cNvPr>
              <p14:cNvContentPartPr/>
              <p14:nvPr/>
            </p14:nvContentPartPr>
            <p14:xfrm>
              <a:off x="3600360" y="5114640"/>
              <a:ext cx="1305000" cy="57240"/>
            </p14:xfrm>
          </p:contentPart>
        </mc:Choice>
        <mc:Fallback xmlns="">
          <p:pic>
            <p:nvPicPr>
              <p:cNvPr id="7" name="Рукописный ввод 6">
                <a:extLst>
                  <a:ext uri="{FF2B5EF4-FFF2-40B4-BE49-F238E27FC236}">
                    <a16:creationId xmlns:a16="http://schemas.microsoft.com/office/drawing/2014/main" id="{86CEFFAE-9C28-FFE7-D366-60AD5A5ABD7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28360" y="4970640"/>
                <a:ext cx="1448640" cy="34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Рукописный ввод 8">
                <a:extLst>
                  <a:ext uri="{FF2B5EF4-FFF2-40B4-BE49-F238E27FC236}">
                    <a16:creationId xmlns:a16="http://schemas.microsoft.com/office/drawing/2014/main" id="{E64FBBF1-7B5D-B64F-4060-80D1F9AE0201}"/>
                  </a:ext>
                </a:extLst>
              </p14:cNvPr>
              <p14:cNvContentPartPr/>
              <p14:nvPr/>
            </p14:nvContentPartPr>
            <p14:xfrm>
              <a:off x="6705480" y="3381120"/>
              <a:ext cx="1171800" cy="47880"/>
            </p14:xfrm>
          </p:contentPart>
        </mc:Choice>
        <mc:Fallback xmlns="">
          <p:pic>
            <p:nvPicPr>
              <p:cNvPr id="9" name="Рукописный ввод 8">
                <a:extLst>
                  <a:ext uri="{FF2B5EF4-FFF2-40B4-BE49-F238E27FC236}">
                    <a16:creationId xmlns:a16="http://schemas.microsoft.com/office/drawing/2014/main" id="{E64FBBF1-7B5D-B64F-4060-80D1F9AE020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633480" y="3237120"/>
                <a:ext cx="1315440" cy="33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Рукописный ввод 9">
                <a:extLst>
                  <a:ext uri="{FF2B5EF4-FFF2-40B4-BE49-F238E27FC236}">
                    <a16:creationId xmlns:a16="http://schemas.microsoft.com/office/drawing/2014/main" id="{C3FDE4BD-FC61-842D-94B3-D71FF44DFBFD}"/>
                  </a:ext>
                </a:extLst>
              </p14:cNvPr>
              <p14:cNvContentPartPr/>
              <p14:nvPr/>
            </p14:nvContentPartPr>
            <p14:xfrm>
              <a:off x="6651840" y="5099760"/>
              <a:ext cx="1225440" cy="87480"/>
            </p14:xfrm>
          </p:contentPart>
        </mc:Choice>
        <mc:Fallback xmlns="">
          <p:pic>
            <p:nvPicPr>
              <p:cNvPr id="10" name="Рукописный ввод 9">
                <a:extLst>
                  <a:ext uri="{FF2B5EF4-FFF2-40B4-BE49-F238E27FC236}">
                    <a16:creationId xmlns:a16="http://schemas.microsoft.com/office/drawing/2014/main" id="{C3FDE4BD-FC61-842D-94B3-D71FF44DFBF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579840" y="4955760"/>
                <a:ext cx="1369080" cy="37512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4B5AE12-512A-62FC-F413-B6CC65095E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628820"/>
            <a:ext cx="3724979" cy="182895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3D97D6D-6788-00D4-ABD4-C6DDEB5F2D9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39122" y="1879385"/>
            <a:ext cx="3417404" cy="335898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3B147E5-BC4C-DFDA-EB6F-9B10C140EED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6349" y="4205392"/>
            <a:ext cx="2716224" cy="2462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67E5A25-3806-4161-131B-F725D40E81C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171818" y="4981575"/>
            <a:ext cx="2632551" cy="175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116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886C84-E3B8-7D5F-DF18-628A8980F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565" y="249499"/>
            <a:ext cx="4523009" cy="2521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1AC7AF-5158-5ADE-4DDA-41EDA2219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0135" y="500281"/>
            <a:ext cx="6272011" cy="3395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CAEFF603-F9A0-CFE4-E81A-4BD45AD4C45F}"/>
              </a:ext>
            </a:extLst>
          </p:cNvPr>
          <p:cNvCxnSpPr>
            <a:cxnSpLocks/>
          </p:cNvCxnSpPr>
          <p:nvPr/>
        </p:nvCxnSpPr>
        <p:spPr>
          <a:xfrm>
            <a:off x="1708331" y="1394977"/>
            <a:ext cx="3644719" cy="33947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C60E05C-FBDF-C507-48A8-DF65E417F4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605" y="3797558"/>
            <a:ext cx="4924365" cy="307956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27D6348-AF08-AE29-7ACE-625840B939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408501" y="3366365"/>
            <a:ext cx="1700336" cy="101318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Рукописный ввод 1">
                <a:extLst>
                  <a:ext uri="{FF2B5EF4-FFF2-40B4-BE49-F238E27FC236}">
                    <a16:creationId xmlns:a16="http://schemas.microsoft.com/office/drawing/2014/main" id="{33047CB6-F45C-5C1D-CBA6-0E65E39E91F2}"/>
                  </a:ext>
                </a:extLst>
              </p14:cNvPr>
              <p14:cNvContentPartPr/>
              <p14:nvPr/>
            </p14:nvContentPartPr>
            <p14:xfrm>
              <a:off x="492705" y="1276110"/>
              <a:ext cx="1402770" cy="250920"/>
            </p14:xfrm>
          </p:contentPart>
        </mc:Choice>
        <mc:Fallback xmlns="">
          <p:pic>
            <p:nvPicPr>
              <p:cNvPr id="2" name="Рукописный ввод 1">
                <a:extLst>
                  <a:ext uri="{FF2B5EF4-FFF2-40B4-BE49-F238E27FC236}">
                    <a16:creationId xmlns:a16="http://schemas.microsoft.com/office/drawing/2014/main" id="{33047CB6-F45C-5C1D-CBA6-0E65E39E91F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1073" y="1132110"/>
                <a:ext cx="1546395" cy="53856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C3A2B6C-3F47-92D2-6CEE-1C99890E1B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72970" y="4386262"/>
            <a:ext cx="2876550" cy="1628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3F674C6-042E-E9C3-1CC4-86152D545B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52902" y="3675858"/>
            <a:ext cx="2973330" cy="2767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CC5F249-BC7C-58DE-F857-0C659F0683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9791047">
            <a:off x="6562910" y="3216839"/>
            <a:ext cx="1012024" cy="116143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1868308-155B-56B7-E36D-A307EBCE0CA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8341961">
            <a:off x="7925289" y="2985954"/>
            <a:ext cx="1463167" cy="81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132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329F292-173C-FE08-6BA1-0108A4F0A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017" y="215145"/>
            <a:ext cx="4979250" cy="2862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2B1120A-6ED6-3377-A0E0-6A528AD79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6541" y="2495550"/>
            <a:ext cx="7504259" cy="4147305"/>
          </a:xfrm>
          <a:prstGeom prst="rect">
            <a:avLst/>
          </a:prstGeom>
        </p:spPr>
      </p:pic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CAEFF603-F9A0-CFE4-E81A-4BD45AD4C45F}"/>
              </a:ext>
            </a:extLst>
          </p:cNvPr>
          <p:cNvCxnSpPr>
            <a:cxnSpLocks/>
          </p:cNvCxnSpPr>
          <p:nvPr/>
        </p:nvCxnSpPr>
        <p:spPr>
          <a:xfrm>
            <a:off x="2148815" y="1457325"/>
            <a:ext cx="3528085" cy="223837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Рукописный ввод 1">
                <a:extLst>
                  <a:ext uri="{FF2B5EF4-FFF2-40B4-BE49-F238E27FC236}">
                    <a16:creationId xmlns:a16="http://schemas.microsoft.com/office/drawing/2014/main" id="{C5BEAC81-2016-030C-EA95-4EFAA239C0E7}"/>
                  </a:ext>
                </a:extLst>
              </p14:cNvPr>
              <p14:cNvContentPartPr/>
              <p14:nvPr/>
            </p14:nvContentPartPr>
            <p14:xfrm>
              <a:off x="2123955" y="1380090"/>
              <a:ext cx="1199520" cy="29520"/>
            </p14:xfrm>
          </p:contentPart>
        </mc:Choice>
        <mc:Fallback xmlns="">
          <p:pic>
            <p:nvPicPr>
              <p:cNvPr id="2" name="Рукописный ввод 1">
                <a:extLst>
                  <a:ext uri="{FF2B5EF4-FFF2-40B4-BE49-F238E27FC236}">
                    <a16:creationId xmlns:a16="http://schemas.microsoft.com/office/drawing/2014/main" id="{C5BEAC81-2016-030C-EA95-4EFAA239C0E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51955" y="1236450"/>
                <a:ext cx="1343160" cy="317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38549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958" y="220685"/>
            <a:ext cx="6724852" cy="3208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1889980"/>
            <a:ext cx="3752851" cy="3950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9935" y="5277567"/>
            <a:ext cx="4016399" cy="1359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Рукописный ввод 5">
                <a:extLst>
                  <a:ext uri="{FF2B5EF4-FFF2-40B4-BE49-F238E27FC236}">
                    <a16:creationId xmlns:a16="http://schemas.microsoft.com/office/drawing/2014/main" id="{30820225-0C3C-C060-5FC3-D72BDD2D265B}"/>
                  </a:ext>
                </a:extLst>
              </p14:cNvPr>
              <p14:cNvContentPartPr/>
              <p14:nvPr/>
            </p14:nvContentPartPr>
            <p14:xfrm>
              <a:off x="828315" y="656850"/>
              <a:ext cx="2153160" cy="133200"/>
            </p14:xfrm>
          </p:contentPart>
        </mc:Choice>
        <mc:Fallback xmlns="">
          <p:pic>
            <p:nvPicPr>
              <p:cNvPr id="6" name="Рукописный ввод 5">
                <a:extLst>
                  <a:ext uri="{FF2B5EF4-FFF2-40B4-BE49-F238E27FC236}">
                    <a16:creationId xmlns:a16="http://schemas.microsoft.com/office/drawing/2014/main" id="{30820225-0C3C-C060-5FC3-D72BDD2D265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6315" y="513210"/>
                <a:ext cx="2296800" cy="42084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2FC5E11-1691-412D-EB0D-5F1F24F418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4315" y="790050"/>
            <a:ext cx="4505325" cy="2733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798776C-D437-626F-C960-0565EE14AF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67785" y="3182237"/>
            <a:ext cx="5484992" cy="367576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2" name="Рукописный ввод 11">
                <a:extLst>
                  <a:ext uri="{FF2B5EF4-FFF2-40B4-BE49-F238E27FC236}">
                    <a16:creationId xmlns:a16="http://schemas.microsoft.com/office/drawing/2014/main" id="{5E9D88FE-0A17-8474-A8AE-F3476D5D590A}"/>
                  </a:ext>
                </a:extLst>
              </p14:cNvPr>
              <p14:cNvContentPartPr/>
              <p14:nvPr/>
            </p14:nvContentPartPr>
            <p14:xfrm>
              <a:off x="6981677" y="1443207"/>
              <a:ext cx="3172680" cy="235440"/>
            </p14:xfrm>
          </p:contentPart>
        </mc:Choice>
        <mc:Fallback xmlns="">
          <p:pic>
            <p:nvPicPr>
              <p:cNvPr id="12" name="Рукописный ввод 11">
                <a:extLst>
                  <a:ext uri="{FF2B5EF4-FFF2-40B4-BE49-F238E27FC236}">
                    <a16:creationId xmlns:a16="http://schemas.microsoft.com/office/drawing/2014/main" id="{5E9D88FE-0A17-8474-A8AE-F3476D5D590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909677" y="1299567"/>
                <a:ext cx="3316320" cy="523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90323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4C956A-F1BB-350C-35CE-356D10E7EF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9455" t="1458" r="9455" b="38675"/>
          <a:stretch>
            <a:fillRect/>
          </a:stretch>
        </p:blipFill>
        <p:spPr>
          <a:xfrm>
            <a:off x="4891605" y="201621"/>
            <a:ext cx="5943600" cy="1961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DEFDB0-E097-66A1-DD04-DECEA0B995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8141" r="16661"/>
          <a:stretch>
            <a:fillRect/>
          </a:stretch>
        </p:blipFill>
        <p:spPr>
          <a:xfrm>
            <a:off x="845901" y="2378175"/>
            <a:ext cx="4249974" cy="1646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E0212EF-FE1B-3510-5C0E-D5B80DF110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007" y="3773817"/>
            <a:ext cx="3418392" cy="2908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D0E5E75-E6F4-B4C0-C732-1DEECD8B98A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4025" r="14420"/>
          <a:stretch>
            <a:fillRect/>
          </a:stretch>
        </p:blipFill>
        <p:spPr>
          <a:xfrm>
            <a:off x="6254498" y="2297340"/>
            <a:ext cx="4953677" cy="1395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0BBFF1F-5120-2A7A-DA0E-EF76C961F1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8288" y="4530128"/>
            <a:ext cx="4115117" cy="164682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3A6B7CF-C5F5-A6BF-BE20-BFD18D6F57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3405" y="3564267"/>
            <a:ext cx="3653007" cy="3117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69ECF16-4753-2A04-674F-26F63650C4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824" y="175920"/>
            <a:ext cx="4173245" cy="2223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68C2E4D-6928-AFDC-F853-1991374954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7834455">
            <a:off x="4300372" y="1928501"/>
            <a:ext cx="1615580" cy="73768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34BE13D-426E-9CDA-4C9F-415C00D592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1265457">
            <a:off x="7898041" y="1892687"/>
            <a:ext cx="1319944" cy="60269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1" name="Рукописный ввод 20">
                <a:extLst>
                  <a:ext uri="{FF2B5EF4-FFF2-40B4-BE49-F238E27FC236}">
                    <a16:creationId xmlns:a16="http://schemas.microsoft.com/office/drawing/2014/main" id="{128DA400-831A-3FBC-816A-1B7F31476BA3}"/>
                  </a:ext>
                </a:extLst>
              </p14:cNvPr>
              <p14:cNvContentPartPr/>
              <p14:nvPr/>
            </p14:nvContentPartPr>
            <p14:xfrm>
              <a:off x="628515" y="1799130"/>
              <a:ext cx="1238040" cy="20160"/>
            </p14:xfrm>
          </p:contentPart>
        </mc:Choice>
        <mc:Fallback xmlns="">
          <p:pic>
            <p:nvPicPr>
              <p:cNvPr id="21" name="Рукописный ввод 20">
                <a:extLst>
                  <a:ext uri="{FF2B5EF4-FFF2-40B4-BE49-F238E27FC236}">
                    <a16:creationId xmlns:a16="http://schemas.microsoft.com/office/drawing/2014/main" id="{128DA400-831A-3FBC-816A-1B7F31476BA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56515" y="1655130"/>
                <a:ext cx="1381680" cy="30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2" name="Рукописный ввод 21">
                <a:extLst>
                  <a:ext uri="{FF2B5EF4-FFF2-40B4-BE49-F238E27FC236}">
                    <a16:creationId xmlns:a16="http://schemas.microsoft.com/office/drawing/2014/main" id="{3E21D2B4-EFAD-6453-0B22-4BEF7FD4194D}"/>
                  </a:ext>
                </a:extLst>
              </p14:cNvPr>
              <p14:cNvContentPartPr/>
              <p14:nvPr/>
            </p14:nvContentPartPr>
            <p14:xfrm>
              <a:off x="5809995" y="1633530"/>
              <a:ext cx="128160" cy="61920"/>
            </p14:xfrm>
          </p:contentPart>
        </mc:Choice>
        <mc:Fallback xmlns="">
          <p:pic>
            <p:nvPicPr>
              <p:cNvPr id="22" name="Рукописный ввод 21">
                <a:extLst>
                  <a:ext uri="{FF2B5EF4-FFF2-40B4-BE49-F238E27FC236}">
                    <a16:creationId xmlns:a16="http://schemas.microsoft.com/office/drawing/2014/main" id="{3E21D2B4-EFAD-6453-0B22-4BEF7FD4194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737995" y="1489890"/>
                <a:ext cx="271800" cy="34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3" name="Рукописный ввод 22">
                <a:extLst>
                  <a:ext uri="{FF2B5EF4-FFF2-40B4-BE49-F238E27FC236}">
                    <a16:creationId xmlns:a16="http://schemas.microsoft.com/office/drawing/2014/main" id="{25420CA6-6947-3797-DCAB-C6B0E849E2F8}"/>
                  </a:ext>
                </a:extLst>
              </p14:cNvPr>
              <p14:cNvContentPartPr/>
              <p14:nvPr/>
            </p14:nvContentPartPr>
            <p14:xfrm>
              <a:off x="7819875" y="1647570"/>
              <a:ext cx="123840" cy="360"/>
            </p14:xfrm>
          </p:contentPart>
        </mc:Choice>
        <mc:Fallback xmlns="">
          <p:pic>
            <p:nvPicPr>
              <p:cNvPr id="23" name="Рукописный ввод 22">
                <a:extLst>
                  <a:ext uri="{FF2B5EF4-FFF2-40B4-BE49-F238E27FC236}">
                    <a16:creationId xmlns:a16="http://schemas.microsoft.com/office/drawing/2014/main" id="{25420CA6-6947-3797-DCAB-C6B0E849E2F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747875" y="1503930"/>
                <a:ext cx="267480" cy="2880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E975B3A-48FA-1853-8064-29863492AB0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3224190">
            <a:off x="4540856" y="-422574"/>
            <a:ext cx="1402202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9294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1782</TotalTime>
  <Words>30</Words>
  <Application>Microsoft Office PowerPoint</Application>
  <PresentationFormat>Широкоэкранный</PresentationFormat>
  <Paragraphs>8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Фалевич Елена</dc:creator>
  <cp:lastModifiedBy>Фалевич Елена</cp:lastModifiedBy>
  <cp:revision>51</cp:revision>
  <cp:lastPrinted>2025-10-24T09:20:37Z</cp:lastPrinted>
  <dcterms:created xsi:type="dcterms:W3CDTF">2025-10-13T09:09:38Z</dcterms:created>
  <dcterms:modified xsi:type="dcterms:W3CDTF">2025-10-24T09:56:15Z</dcterms:modified>
</cp:coreProperties>
</file>